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50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 Shaft Fractures — Compartment Ris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ing of muscles within the affected compartment is one of the earliest and most reliable clinic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Primarily clinical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of compartment pressures if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30 mmHg indicate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Immediate fasciotomy is required to relieve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surgical de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left open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r skin graf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Tibial Shaft Fracture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ing]]></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ing]]></a:t>
            </a:r>
            <a:br/>
            <a:r>
              <a:rPr lang="en-US" strike="noStrike" sz="1400" spc="0" u="none" cap="none">
                <a:solidFill>
                  <a:srgbClr val="1E293B">
                    <a:alpha val="100000"/>
                  </a:srgbClr>
                </a:solidFill>
                <a:latin typeface="Calibri"/>
              </a:rPr>
              <a:t><![CDATA[Most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ibia is the most common long bone fracture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an early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fasciotomy is the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4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 Shaft Fractures — Compartment Ris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bia shaft → highest risk of compartment. Signs: pain out of proportion, stretch pain. Δ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shaft fractures are among the most common long bone fractures encountered in orthopaedic practice. The tibia is particularly vulnerable to injury because of its subcutaneous location along the anterior aspect of the leg. These fractures commonly occur following high-energy trauma such as road traffic accidents but may also occur due to sports injuries or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important complications associated with tibial shaft fractures is acute compartment syndrome of the leg. Due to the tight fascial compartments of the leg, swelling following trauma can rapidly increase intracompartmental pressure and compromise tissue perfusion. If not recognized early, compartment syndrome may result in irreversible muscle necrosis, nerve injury, and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recognition and management of compartment syndrome are therefore essential components of tibial shaft fracture care. Orthopaedic surgeons must maintain a high index of suspicion, especially in high-energy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ibial Shaft]]></a:t>
            </a:r>
            <a:br/>
            <a:br/>
            <a:br/>
            <a:r>
              <a:rPr lang="en-US" strike="noStrike" sz="1400" spc="0" u="none" cap="none">
                <a:solidFill>
                  <a:srgbClr val="1E293B">
                    <a:alpha val="100000"/>
                  </a:srgbClr>
                </a:solidFill>
                <a:latin typeface="Calibri"/>
              </a:rPr>
              <a:t><![CDATA[The tibia is the primary weight-bearing bone of the leg. It extends from the knee joint proximally to the ankle joint distally and provides structural support for the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cross-sectional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border is subcutaneo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surface lacks significant soft tissue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from nutrient artery and perioste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limited soft tissue coverage, tibial fractures are frequently associated with ope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Leg]]></a:t>
            </a:r>
            <a:br/>
            <a:br/>
            <a:br/>
            <a:r>
              <a:rPr lang="en-US" strike="noStrike" sz="1400" spc="0" u="none" cap="none">
                <a:solidFill>
                  <a:srgbClr val="1E293B">
                    <a:alpha val="100000"/>
                  </a:srgbClr>
                </a:solidFill>
                <a:latin typeface="Calibri"/>
              </a:rPr>
              <a:t><![CDATA[The leg contains four fascial compartments that may develop increased pressure following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deep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muscles, superficial perone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and sol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 nerve and posterior tibi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occurs when increased pressure within these compartments compromises blood flow to muscles and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injuries often result in comminuted fractures and extensive soft tissu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ibial shaft fractures are commonly classified using the AO/OTA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of Tibial Shaft Fracture]]></a:t>
            </a:r>
            <a:br/>
            <a:br/>
            <a:br/>
            <a:r>
              <a:rPr lang="en-US" strike="noStrike" sz="1400" spc="0" u="none" cap="none">
                <a:solidFill>
                  <a:srgbClr val="1E293B">
                    <a:alpha val="100000"/>
                  </a:srgbClr>
                </a:solidFill>
                <a:latin typeface="Calibri"/>
              </a:rPr>
              <a:t><![CDATA[Pain and swelling in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w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br/>
            <a:br/>
            <a:br/>
            <a:r>
              <a:rPr lang="en-US" strike="noStrike" sz="1400" spc="0" u="none" cap="none">
                <a:solidFill>
                  <a:srgbClr val="1E293B">
                    <a:alpha val="100000"/>
                  </a:srgbClr>
                </a:solidFill>
                <a:latin typeface="Calibri"/>
              </a:rPr>
              <a:t><![CDATA[Acute compartment syndrome is a surgical emergency. It occurs when intracompartmental pressure rises to a level that compromises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tibi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 occur after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develop following reperfusio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s of Compartment Syndrome]]></a:t>
            </a:r>
            <a:br/>
            <a:br/>
            <a:br/>
            <a:r>
              <a:rPr lang="en-US" strike="noStrike" sz="1400" spc="0" u="none" cap="none">
                <a:solidFill>
                  <a:srgbClr val="1E293B">
                    <a:alpha val="100000"/>
                  </a:srgbClr>
                </a:solidFill>
                <a:latin typeface="Calibri"/>
              </a:rPr>
              <a:t><![CDATA[Severe 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 (very lat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2026-05-25T03:13:44Z</dcterms:created>
  <dcterms:modified xsi:type="dcterms:W3CDTF">2026-05-25T03:13:44Z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