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72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ubtrochanteric Femur — Fix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Deforming forces: flex-abd-ER proximal; add distal. Implant: CMN gold standard. Reduction aids: Schanz, cerclage, clamps. Entry point crucial (piriformis/trochanteric). Complications: malreduction, implant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Subtrochanteric femur fractures occur in the region extending from the lesser trochanter to approximately 5 cm distal to it. These fractures are biomechanically challenging due to the high stresses transmitted through the proximal femur and the strong muscle forces acting on fracture fragments. They represent about 10–15% of proximal femur fractures and are associated with significant morbidity, especially in elderly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trochanteric fractures may occur following high-energy trauma in younger patients or low-energy falls in elderly individuals with osteoporosis. The management of these fractures typically involves surgical fixation, most commonly with intramedullary devices such as proximal femoral nai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e to the high mechanical stresses in this region, achieving stable fixation and maintaining alignment are essential to prevent complications such as implant failure or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Subtrochanteric Region]]></a:t>
            </a:r>
            <a:br/>
            <a:br/>
            <a:br/>
            <a:r>
              <a:rPr lang="en-US" strike="noStrike" sz="1400" spc="0" u="none" cap="none">
                <a:solidFill>
                  <a:srgbClr val="1E293B">
                    <a:alpha val="100000"/>
                  </a:srgbClr>
                </a:solidFill>
                <a:latin typeface="Calibri"/>
              </a:rPr>
              <a:t><![CDATA[The subtrochanteric region of the femur lies just distal to the lesser trochanter and is composed primarily of dense cortical bone. This region experiences high compressive and tensile forces during weight bear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ds from the lesser trochanter to approximately 5 cm dist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minated by thick cortical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jected to high bending stres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muscle attachments influence fracture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forces significantly influence fracture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opsoas flexes and externally rotates the proximal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uteus medius abducts the proximal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uctors pull the distal fragment medi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Accounts for approximately 10–15% of proximal femur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ccurs in both young and elderly popul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e common in elderly females with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roup]]></a:t>
            </a:r>
            <a:br/>
            <a:r>
              <a:rPr lang="en-US" strike="noStrike" sz="1400" spc="0" u="none" cap="none">
                <a:solidFill>
                  <a:srgbClr val="1E293B">
                    <a:alpha val="100000"/>
                  </a:srgbClr>
                </a:solidFill>
                <a:latin typeface="Calibri"/>
              </a:rPr>
              <a:t><![CDATA[Common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energy fa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High-energy trauma such as road traffic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ll from h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nergy falls in elderly osteoporotic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 due to metastatic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Subtrochanteric fractures are commonly classified using the Seinsheimer classification syste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Non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Two-par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Three-par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Comminu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a:t>
            </a:r>
            <a:br/>
            <a:r>
              <a:rPr lang="en-US" strike="noStrike" sz="1400" spc="0" u="none" cap="none">
                <a:solidFill>
                  <a:srgbClr val="1E293B">
                    <a:alpha val="100000"/>
                  </a:srgbClr>
                </a:solidFill>
                <a:latin typeface="Calibri"/>
              </a:rPr>
              <a:t><![CDATA[Subtrochanteric with intertrochanteric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evere pain in upper thig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to bear w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ened and externally rotated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round proximal thig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pelvis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femur radiograp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usually demonstrate the fracture pattern and degree of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Fixation]]></a:t>
            </a:r>
            <a:br/>
            <a:br/>
            <a:br/>
            <a:r>
              <a:rPr lang="en-US" strike="noStrike" sz="1400" spc="0" u="none" cap="none">
                <a:solidFill>
                  <a:srgbClr val="1E293B">
                    <a:alpha val="100000"/>
                  </a:srgbClr>
                </a:solidFill>
                <a:latin typeface="Calibri"/>
              </a:rPr>
              <a:t><![CDATA[The goals of surgical fixation are restoration of alignment, stable fixation, and early 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reduction of fracture fra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oration of femoral length and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fixation capable of withstanding high stres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weight bearing when pos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Options]]></a:t>
            </a:r>
            <a:br/>
            <a:br/>
            <a:br/>
            <a:br/>
            <a:br/>
            <a:br/>
            <a:br/>
            <a:br/>
            <a:r>
              <a:rPr lang="en-US" strike="noStrike" sz="1400" spc="0" u="none" cap="none">
                <a:solidFill>
                  <a:srgbClr val="1E293B">
                    <a:alpha val="100000"/>
                  </a:srgbClr>
                </a:solidFill>
                <a:latin typeface="Calibri"/>
              </a:rPr>
              <a:t><![CDATA[Implant]]></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femoral nail (PFN)]]></a:t>
            </a:r>
            <a:br/>
            <a:r>
              <a:rPr lang="en-US" strike="noStrike" sz="1400" spc="0" u="none" cap="none">
                <a:solidFill>
                  <a:srgbClr val="1E293B">
                    <a:alpha val="100000"/>
                  </a:srgbClr>
                </a:solidFill>
                <a:latin typeface="Calibri"/>
              </a:rPr>
              <a:t><![CDATA[Most common fixation metho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phalomedullary nail]]></a:t>
            </a:r>
            <a:br/>
            <a:r>
              <a:rPr lang="en-US" strike="noStrike" sz="1400" spc="0" u="none" cap="none">
                <a:solidFill>
                  <a:srgbClr val="1E293B">
                    <a:alpha val="100000"/>
                  </a:srgbClr>
                </a:solidFill>
                <a:latin typeface="Calibri"/>
              </a:rPr>
              <a:t><![CDATA[Unstabl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btrochanteric Femur —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a:t>
            </a:r>
            <a:br/>
            <a:r>
              <a:rPr lang="en-US" strike="noStrike" sz="1400" spc="0" u="none" cap="none">
                <a:solidFill>
                  <a:srgbClr val="1E293B">
                    <a:alpha val="100000"/>
                  </a:srgbClr>
                </a:solidFill>
                <a:latin typeface="Calibri"/>
              </a:rPr>
              <a:t><![CDATA[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vein thromb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ubtrochanteric region experiences high mechanical 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fractures require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s provide biomechanical advant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reduction increases risk of implant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Subtrochanteric Femur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ubtrochanteric Femur — Fix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2026-10-03T20:55:36Z</dcterms:created>
  <dcterms:modified xsi:type="dcterms:W3CDTF">2026-10-03T20:55:36Z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