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95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of Femur Fractures — Reamed Nai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Reamed Intramedullary Nailing]]></a:t>
            </a:r>
            <a:br/>
            <a:r>
              <a:rPr lang="en-US" strike="noStrike" sz="1400" spc="0" u="none" cap="none">
                <a:solidFill>
                  <a:srgbClr val="1E293B">
                    <a:alpha val="100000"/>
                  </a:srgbClr>
                </a:solidFill>
                <a:latin typeface="Calibri"/>
              </a:rPr>
              <a:t><![CDATA[Reamed intramedullary nailing is the gold standard treatment for most adult femoral shaft fractures. Reaming enlarges the medullary canal, allowing insertion of a larger and stronge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trong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s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Patient positioned supine on fracture 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t piriformis fossa o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idewire inse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ntial reaming of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and distal locking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Reamed Nailing]]></a:t>
            </a:r>
            <a:br/>
            <a:br/>
            <a:r>
              <a:rPr lang="en-US" strike="noStrike" sz="1400" spc="0" u="none" cap="none">
                <a:solidFill>
                  <a:srgbClr val="1E293B">
                    <a:alpha val="100000"/>
                  </a:srgbClr>
                </a:solidFill>
                <a:latin typeface="Calibri"/>
              </a:rPr>
              <a:t><![CDATA[Better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oft tissue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old standard treatment is reamed intramedullary nai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fracture may cause up to 1.5 liters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reduces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Femor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of Femur Fractures — Reamed Nai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adult diaphyseal femur. Reaming adds biology + bigger nail. Supine position, piriformis/trochanteric entry. Complications: fat embolism, malrotation,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r>
              <a:rPr lang="en-US" strike="noStrike" sz="1400" spc="0" u="none" cap="none">
                <a:solidFill>
                  <a:srgbClr val="1E293B">
                    <a:alpha val="100000"/>
                  </a:srgbClr>
                </a:solidFill>
                <a:latin typeface="Calibri"/>
              </a:rPr>
              <a:t><![CDATA[Femoral shaft fractures are major injuries involving the diaphysis of the femur between the lesser trochanter and the supracondylar region. These fractures usually occur following high-energy trauma such as road traffic accidents, falls from height, or severe sports injuries. Because the femur is the strongest bone in the body, a large force is usually required to produce a shaft fracture in healthy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s are associated with significant blood loss, soft tissue injury, and systemic complications. Each femoral shaft fracture may result in approximately 1–1.5 liters of blood loss into the thigh, which can contribute to hypovolemic shock. Therefore, these injuries must be managed promptly as part of trauma resuscitation protoco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urrent gold standard treatment for most femoral shaft fractures in adults is intramedullary interlocking nailing. Reamed intramedullary nailing provides strong mechanical fixation, allows early mobilization, and has 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r>
              <a:rPr lang="en-US" strike="noStrike" sz="1400" spc="0" u="none" cap="none">
                <a:solidFill>
                  <a:srgbClr val="1E293B">
                    <a:alpha val="100000"/>
                  </a:srgbClr>
                </a:solidFill>
                <a:latin typeface="Calibri"/>
              </a:rPr>
              <a:t><![CDATA[The femoral shaft is a cylindrical structure composed primarily of dense cortical bone. The femur is designed to withstand substantial compressive and bending forces during activities such as walking and ru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approximately 45 cm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 cortic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rounded by powerful thigh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muscle groups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cause anterior displacement of dist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cause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medi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uscular forces often produce significant shortening and angulation of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r>
              <a:rPr lang="en-US" strike="noStrike" sz="1400" spc="0" u="none" cap="none">
                <a:solidFill>
                  <a:srgbClr val="1E293B">
                    <a:alpha val="100000"/>
                  </a:srgbClr>
                </a:solidFill>
                <a:latin typeface="Calibri"/>
              </a:rPr>
              <a:t><![CDATA[Accounts for approximately 3–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young males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in elderly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cy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Femoral shaft fractures are commonly classified using the AO/OTA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Severe thigh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energy nature of injury, patients may have associated injuries such as head trauma, pelvic fractures, or chest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Management]]></a:t>
            </a:r>
            <a:br/>
            <a:br/>
            <a:r>
              <a:rPr lang="en-US" strike="noStrike" sz="1400" spc="0" u="none" cap="none">
                <a:solidFill>
                  <a:srgbClr val="1E293B">
                    <a:alpha val="100000"/>
                  </a:srgbClr>
                </a:solidFill>
                <a:latin typeface="Calibri"/>
              </a:rPr>
              <a:t><![CDATA[Follow Advanced Trauma Life Support (ATLS) protoc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analg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stabilization using traction splints may reduce pain and blood loss during initi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2026-06-10T06:34:08Z</dcterms:created>
  <dcterms:modified xsi:type="dcterms:W3CDTF">2026-06-10T06:34:08Z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