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7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Acromial Morphology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igliani classification (Bigliani LU et al., 1991) grades the shape of the undersurface of the acromion on the supraspinatus outlet view X-ray (a Y-view of the shoulder — the X-ray beam is directed along the plane of the scapula spine, profiling the acromion). The acromial shape determines the degree of mechanical impingement on the underlying supraspinatu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 with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Fl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is flat (horizontal); the coracoacromial arch is wide; the supraspinatus has maximal cl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7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Cu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has a gentle concave curve; moderate reduction in the subacromial space an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3% of shoulders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Hook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ok-shaped anterior downward projection of the acromion; the hook directly contacts the supraspinatus tendon during shoulder elevation (the greater tuberosity passes under the acromial hook during abduction); the most impinging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impingement risk; the anterior acromial hook creates direct mechanical impingement on the supraspinatus during abduction in the 60–120° 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0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ngest association with full-thickness supraspinatus tears; Bigliani originally reported that 70% of full-thickness cuff tears occurred under Type III acrom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Conv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nvex (upward-curved) undersurface; sometimes added to the classification; less clinical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d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 on acromial morphology causality: the Bigliani classification describes a predisposing factor, not the sole cause of rotator cuff tears; intrinsic tendon degeneration (the `critical zone` ischaemia theory — Rathbun and Macnab), age-related changes, and repetitive microtrauma are equally important causes of cuff tearing; a Type III acromion may be an acromial enthesophyte (formed by traction from the coracoacromial ligament) rather than a truly congenital hook shape — this is the basis for acromioplasty (smoothing the undersurface of the acromion) during shoulde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Tests for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/ Specifi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impingement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er stabilises the scapula and passively forward-flexes the arm in internal rotation (thumb down) — drives the greater tuberosity under the acrom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 (subacrom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2%, specificity ~6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-Kennedy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m at 90° forward flexion, elbow at 90°; examiner forcibly internally rotates the arm — drives the greater tuberosity under the coracoacromial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9%, specificity ~59% — the most sensitive test for impin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shoulder abduction — pain occurring specifically between 60–1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in the 60–120° arc (where the greater tuberosity passes under the acrom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4%, specificity ~81%; the most specific individual sign for subacromial impingement; pain >150° = AC joint arthritis; full arc pain = GH joint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Impingement lesions. Clin Orthop Relat Res. 1983;173:70–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LU et al. The relationship of acromial architecture to rotator cuff disease. Clin Sports Med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d DJ et al. Arthroscopic subacromial decompression for subacromial shoulder pain (CSAW): a multicentre, pragmatic, parallel group, placebo-controlled, three-group, randomised surgical trial. Lancet. 2018;391(10118):329–33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 RJ, Kennedy JC. Impingement syndrome in athletes. Am J Sports Med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J. Rotator cuff tendinopathy/subacromial impingement syndrome: Is it time for a new method of assessment? Br J Sports Med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hbun JB, Macnab I. The microvascular pattern of the rotator cuff. J Bone Joint Surg Br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hensive guide to subacromial impingement syndrome covering Neer staging, Bigliani acromial morphology, clinical tests, conservative management, subacromial decompression and outcom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romial impingement syndrome (SIS) is the most common cause of shoulder pain in adults, accounting for approximately 40–65% of all shoulder pain presentations. It refers to a spectrum of pathology caused by mechanical compression of the subacromial structures — primarily the supraspinatus tendon, subacromial bursa, and long head of biceps — between the superior humeral head and the coracoacromial arch (acromion + coracoacromial ligament + coracoid). It exists on a continuum ranging from bursitis and tendinopathy through partial thickness rotator cuff tears to full-thickness cuff tears. Two complementary classification systems guide its understanding: the Neer staging system (1983 — based on the progressive pathological changes in the subacromial space) and the Bigliani acromial morphology classification (1991 — based on the shape of the acromion on outlet view X-r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acromial arch: the bony and ligamentous ceiling of the subacromial space; formed by: (1) the acromion superiorly and posteriorly; (2) the coracoacromial ligament (CAL) — running from the anterolateral acromion to the coracoid process; (3) the coracoid process anteriorly; the subacromial space normally measures 9–10 mm between the superior humeral head and the undersurface of the acromion on AP shoulder radiograph; a space of <6–7 mm indicates superior humeral head migration (from significant rotator cuff tearing or cuff arthropathy) and is associated with a massive tear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insic vs extrinsic impingement: extrinsic (outlet) impingement — compression of the cuff from outside by the coracoacromial arch (the classic Neer impingement — subacromial compression); intrinsic impingement — degeneration within the tendon substance (intrinsic tendinopathy) from repetitive loading without external compression; internal impingement — contact between the posterior-superior cuff and the posterosuperior glenoid rim during abduction and external rotation (common in overhead athle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— Stages of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 — Oedema & Haemorrh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le oedema and haemorrhage within the supraspinatus tendon and subacromial bursa; no structural damage to the tendon; caused by repetitive overhead activity or acute overuse; the subacromial bursa is inflamed and congested; the tendon is oedematous but architectur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5 years; young athletes in overhead spor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Y REVERSIBLE with conserv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rest; NSAIDs; physiotherapy (rotator cuff strengthening, scapular stabilisation, posture correction); return to sport after symptom resol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 — Fibrosis & Tendin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on to tendon fibrosis and irreversible tendinitis (tendinopathy); the supraspinatus tendon shows fibrotic thickening and early degenerative changes; the subacromial bursa becomes fibrotic and thickened; repeated bouts of inflammation have led to scar tissue formation; the `critical zone` of the supraspinatus tendon (1 cm from the insertion — the avascular watershed zone) is the primary site of degenerative change; partial thickness tears of the supraspinatus may begin in this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–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ly reversible — the fibrosis will not fully resolve but symptoms can be adequately controlled; progressive without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(primary treatment); subacromial corticosteroid injection (short-term symptom relief — max 2–3 injections); ESWT for calcific tendinitis; surgical decompression (arthroscopic subacromial decompression — ASD) for persistent Stage II despite 3–6 months of adequate conserv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 — Bone Changes & Tendon Rup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rotator cuff tears (supraspinatus most commonly; may extend to infraspinatus); acromial osteophyte formation on the undersurface of the acromion (the `subacromial spur` or `enthesophyte` at the coracoacromial ligament insertion); biceps tendon pathology (rupture, SLAP tears); AC joint degenerative changes; the structural damage is irreversible — the cuff tear will not heal spontaneously; progressive superior humeral head migration occurs as the cuff becomes incompet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VERSIBLE structural damage; conservative management for pain control and function; surgical repair of the torn cuff if symptomatic and technically fea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pair (open, mini-open, or arthroscopic) if tear is repairable; subacromial decompression concurrently; reverse shoulder arthroplasty for massive irreparable tears with cuff tear arthropathy and superior humeral head migration; physiotherapy for those unfit for surgery or with asymptomatic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2026-05-25T09:23:46Z</dcterms:created>
  <dcterms:modified xsi:type="dcterms:W3CDTF">2026-05-25T09:23:46Z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