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2324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lantar Fasciit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 dorsiflexion assessment: reduced ankle dorsiflexion is the most consistent biomechanical risk factor; Silverskiöld test differentiates gastrocnemius (corrects with knee flexion) from combined gastrocnemius-soleus tightness; limitation in dorsiflexion predicts poor response to simple stretching and may require targeted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is primarily clinical — imaging is not required for straightforward cases but should be performed when the diagnosis is uncertain or when conservative management f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 of Heel Pain]]></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fferentiating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itis]]></a:t>
            </a:r>
            <a:br/>
            <a:r>
              <a:rPr lang="en-US" strike="noStrike" sz="1400" spc="0" u="none" cap="none">
                <a:solidFill>
                  <a:srgbClr val="1E293B">
                    <a:alpha val="100000"/>
                  </a:srgbClr>
                </a:solidFill>
                <a:latin typeface="Calibri"/>
              </a:rPr>
              <a:t><![CDATA[Medial calcaneal tuberosity tenderness; morning pain worst; improves with walking; no rad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sal tunnel syndrome]]></a:t>
            </a:r>
            <a:br/>
            <a:r>
              <a:rPr lang="en-US" strike="noStrike" sz="1400" spc="0" u="none" cap="none">
                <a:solidFill>
                  <a:srgbClr val="1E293B">
                    <a:alpha val="100000"/>
                  </a:srgbClr>
                </a:solidFill>
                <a:latin typeface="Calibri"/>
              </a:rPr>
              <a:t><![CDATA[Compression of posterior tibial nerve behind medial malleolus; burning, tingling, radiation to sole and toes; positive Tinel sign at tarsal tunnel; worse at night; EMG/NC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aneal stress fracture]]></a:t>
            </a:r>
            <a:br/>
            <a:r>
              <a:rPr lang="en-US" strike="noStrike" sz="1400" spc="0" u="none" cap="none">
                <a:solidFill>
                  <a:srgbClr val="1E293B">
                    <a:alpha val="100000"/>
                  </a:srgbClr>
                </a:solidFill>
                <a:latin typeface="Calibri"/>
              </a:rPr>
              <a:t><![CDATA[Lateral and medial calcaneal squeeze test positive; diffuse heel pain; history of sudden increase in activity; MRI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 pad atrophy]]></a:t>
            </a:r>
            <a:br/>
            <a:r>
              <a:rPr lang="en-US" strike="noStrike" sz="1400" spc="0" u="none" cap="none">
                <a:solidFill>
                  <a:srgbClr val="1E293B">
                    <a:alpha val="100000"/>
                  </a:srgbClr>
                </a:solidFill>
                <a:latin typeface="Calibri"/>
              </a:rPr>
              <a:t><![CDATA[Diffuse central heel pain; thin fat pad on palpation; elderly patients; worsens with hard floors; no morning pain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xter nerve entrapment]]></a:t>
            </a:r>
            <a:br/>
            <a:r>
              <a:rPr lang="en-US" strike="noStrike" sz="1400" spc="0" u="none" cap="none">
                <a:solidFill>
                  <a:srgbClr val="1E293B">
                    <a:alpha val="100000"/>
                  </a:srgbClr>
                </a:solidFill>
                <a:latin typeface="Calibri"/>
              </a:rPr>
              <a:t><![CDATA[Entrapment of first branch of lateral plantar nerve (Baxter nerve); deep heel pain; abductor digiti minimi weakness; may coexist with plantar fasciitis; NCS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onegative spondyloarthropathy]]></a:t>
            </a:r>
            <a:br/>
            <a:r>
              <a:rPr lang="en-US" strike="noStrike" sz="1400" spc="0" u="none" cap="none">
                <a:solidFill>
                  <a:srgbClr val="1E293B">
                    <a:alpha val="100000"/>
                  </a:srgbClr>
                </a:solidFill>
                <a:latin typeface="Calibri"/>
              </a:rPr>
              <a:t><![CDATA[Bilateral heel pain; enthesitis at multiple sites; associated back pain; positive HLA-B27; inflammatory markers elevated; psoriatic arthritis, ankylosing spondy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1 radiculopathy]]></a:t>
            </a:r>
            <a:br/>
            <a:r>
              <a:rPr lang="en-US" strike="noStrike" sz="1400" spc="0" u="none" cap="none">
                <a:solidFill>
                  <a:srgbClr val="1E293B">
                    <a:alpha val="100000"/>
                  </a:srgbClr>
                </a:solidFill>
                <a:latin typeface="Calibri"/>
              </a:rPr>
              <a:t><![CDATA[Radiation from back into heel; positive SLR; neurological deficit (reduced ankle reflex, EHL weakness); MRI spine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xter nerve (first branch of lateral plantar nerve): commonly overlooked cause of chronic heel pain; the nerve runs between the deep fascia of the abductor hallucis and the medial margin of the quadratus plantae; compressed in patients with plantar fasciitis (both conditions may coexist); suspect in patients with persistent heel pain not responding to plantar fasciitis treatment; EMG/NCS and USS can confi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heel spur visible in approximately 50% of plantar fasciitis patients — but also present in 15–20% of asymptomatic individuals; heel spur at the calcaneal origin of plantar fascia is NOT a reliable indicator of plantar fasciitis and is not the cause of pain; assess for stress fracture, bone tumour, or calcaneal erosion (inflammatory arthr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pur: present in ~50% of plantar fasciitis and ~20% of asymptomatic population; NOT diagnostic and NOT the cause of pain; represents reactive periosteal new bone at the en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vestigation of choice when diagnosis is uncertain; confirms plantar fascia thickening and signal change at the calcaneal enthesis; rules out calcaneal stress fracture, bone marrow lesion, or other soft tissue pathology; plantar fascia thickness >4 mm on MRI suggests fasciitis]]>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plantar fascia thickening at origin (>4 mm); hypoechogenicity indicating degeneration; guides corticosteroid injection placement; cost-effective alternative to MRI for straightforward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if bilateral heel pain, check ESR, CRP, HLA-B27, uric acid to screen for inflammatory arthropathy or go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iGiovanni BF et al. Tissue-specific plantar fascia-stretching exercise enhances outcomes in patients with chronic heel pain. J Bone Joint Surg Am. 2003;85(7):1270–1277.]]></a:t>
            </a:r>
            <a:br/>
            <a:r>
              <a:rPr lang="en-US" strike="noStrike" sz="1200" spc="0" u="none" cap="none">
                <a:solidFill>
                  <a:srgbClr val="1E293B">
                    <a:alpha val="100000"/>
                  </a:srgbClr>
                </a:solidFill>
                <a:latin typeface="Calibri"/>
              </a:rPr>
              <a:t><![CDATA[Riddle DL et al. Risk factors for plantar fasciitis: a matched case-control study. J Bone Joint Surg Am. 2003;85(5):872–877.]]></a:t>
            </a:r>
            <a:br/>
            <a:r>
              <a:rPr lang="en-US" strike="noStrike" sz="1200" spc="0" u="none" cap="none">
                <a:solidFill>
                  <a:srgbClr val="1E293B">
                    <a:alpha val="100000"/>
                  </a:srgbClr>
                </a:solidFill>
                <a:latin typeface="Calibri"/>
              </a:rPr>
              <a:t><![CDATA[Martin RL et al. Heel pain — plantar fasciitis: clinical practice guidelines linked to the International Classification of Function. J Orthop Sports Phys Ther. 2014.]]></a:t>
            </a:r>
            <a:br/>
            <a:r>
              <a:rPr lang="en-US" strike="noStrike" sz="1200" spc="0" u="none" cap="none">
                <a:solidFill>
                  <a:srgbClr val="1E293B">
                    <a:alpha val="100000"/>
                  </a:srgbClr>
                </a:solidFill>
                <a:latin typeface="Calibri"/>
              </a:rPr>
              <a:t><![CDATA[Ogden JA et al. Shock wave therapy for chronic plantar fasciitis. Clin Orthop Relat Res. 2001;(387):47–59.]]></a:t>
            </a:r>
            <a:br/>
            <a:r>
              <a:rPr lang="en-US" strike="noStrike" sz="1200" spc="0" u="none" cap="none">
                <a:solidFill>
                  <a:srgbClr val="1E293B">
                    <a:alpha val="100000"/>
                  </a:srgbClr>
                </a:solidFill>
                <a:latin typeface="Calibri"/>
              </a:rPr>
              <a:t><![CDATA[Conflitti JM, Tarquinio TA. Operative outcome of partial plantar fasciectomy and nerve decompression for recalcitrant plantar fasciitis. Foot Ankle Int. 2004.]]></a:t>
            </a:r>
            <a:br/>
            <a:r>
              <a:rPr lang="en-US" strike="noStrike" sz="1200" spc="0" u="none" cap="none">
                <a:solidFill>
                  <a:srgbClr val="1E293B">
                    <a:alpha val="100000"/>
                  </a:srgbClr>
                </a:solidFill>
                <a:latin typeface="Calibri"/>
              </a:rPr>
              <a:t><![CDATA[Barrett SL, Day S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fasciosis (not true 'itis') of the plantar fascia origin at the medial calcaneal tubercle due to repetitive micro‑trauma. Classic history: sharp 'first‑step' pain on arising or after rest; eases with a few minutes of walking, recurs after prolonged standing. Risk factors: tight gastrocnemius–soleus, cavus or planus foot, prolonged standing, obesity, running/sudden training change. Exam: point tenderness at medial calcaneal tubercle; positive Windlass test (pain with 1st MTP dorsiflexion standing). Imaging: X‑ray may show heel spur but is non‑diagnostic; ultrasound shows thickened fascia (>4 mm) with hypoechogenicity; MRI only 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lantar Fasciit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lantar fasciitis is the most common cause of heel pain in adults, accounting for approximately 80% of heel pain presentations. Despite the name, it is primarily a degenerative condition (fasciosis or enthesopathy) rather than an inflammatory one — histological studies show collagen degeneration, fibroblast proliferation, and matrix changes without significant inflammatory infiltrate in chronic cases. Understanding this distinction is clinically important as it influences management, particularly the role of corticosteroid inj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 million physician visits annually in the USA; affects approximately 10% of the population at some point; bilateral in approximately 3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lantar fascia originates from the medial calcaneal tuberosity and fans out to insert at the base of the proximal phalanges; it supports the medial longitudinal arch and assists toe-off via the windlass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dlass mechanism: as the toes are dorsiflexed during heel rise, the plantar fascia tightens (windlass effect), raising the arch, locking the midfoot, and transferring load to the forefoot; dysfunction of this mechanism or overloading of the plantar fascia at its calcaneal origin produces the characteristic insertion enthes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repetitive microtrauma at the calcaneal origin → degenerative change (type III collagen, mucoid degeneration, matrix disruption) → periosteal reaction at enthesis → heel spur formation (not the cause of pain — occurs at the flexor digitorum brevis origin, not the plantar fascia ori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besity (BMI >30), prolonged standing, reduced ankle dorsiflexion (tight Achilles/gastrocnemius), pes planus, pes cavus, sudden increase in activity, running on hard surfaces, middle age (40–60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Classic presentation: sharp, stabbing medial plantar heel pain worst with the first steps in the morning or after prolonged rest ("post-static dyskinesia"); improves after walking a short distance; worsens again with prolonged activity; gradual onset over weeks to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examination: maximal tenderness at the medial calcaneal tuberosity (medial process) on direct palpation — the most reliable clinical finding; tenderness along the plantar fascia in approximately 50%; pain reproduced by passive dorsiflexion of the toes (windlass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dlass test: extend the great toe passively — positive if this reproduces plantar heel pain; reflects tensioning of the plantar fasc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2026-05-25T11:02:48Z</dcterms:created>
  <dcterms:modified xsi:type="dcterms:W3CDTF">2026-05-25T11:02:48Z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