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7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DIATR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perichondrial ring (peripheral physis) — external mechanism; thermal, lawn mower, deglov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wn mower injury; burns to lim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ely epiphyseal injury — osteochondral fracture; does not involve physis direct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al fracture of femoral condy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injury with potential to disrupt physeal blood supp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physeal stress fracture in young ath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injury — disruption of periosteal sleeve; affects membranous ossification and appositional grow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tripping injury; open fracture with periosteal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s VI–IX are less commonly examined but important for understanding growth disturbance in atypical injur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 (perichondrial ring injury) — peripheral physeal bar forms; causes angular deformity rather than length discrepa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II — purely epiphyseal; no direct physeal disruption but osteochondral fragment may block joi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lood Supply & Growth Disturb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blood supply enters via the epiphysis — vulnerable in injuries where epiphysis is displaced or devascularis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epiphysis: entirely intraepiphyseal blood supply — SH I or II injuries can disrupt supply; high AVN risk with significant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femoral epiphysis: blood supply via retinacular vessels — extremely vulnerable; SH I/II injuries cause AVN in up to 40% (slipped capital femoral epiphysis is a chronic SH I equival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formation (growth arrest): bony bridge forms across physis — leads to LLD or angular deformity depending on 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bar — causes length discrepancy (tenting, cupping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bar — causes angular deformity; correctable with bar resection if <50% of physeal area involved and >2 years growth remaining]]>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bar resection (Langenskiöld): interpose fat graft; indicated for <50% bar, >2 years growth remaining; good results in selected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k-Harris growth arrest lines: transverse lines in metaphysis visible on radiograph after injury — used to predict remaining growth and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-Specific Consider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oi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fic Conce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hyseal injury; SH I and II most frequ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 shortening, distal radioulnar incongruity if growth arres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energy; SH III/IV common; vascular injury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causes significant LLD — 70% of femoral growth at this physis; screen all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tib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re; associated with popliteal vessel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ck vascular status urgently — popliteal artery tethered he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ibia (Tillaux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— lateral epiphysis; occurs during physeal closure (12–14 yrs) when central and medial physis already clo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essential; ORIF if >2 mm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ane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-plane fracture — SH IV equivalent; coronal, sagittal, and transverse components; also occurs at physeal clos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mandatory; ORIF if articular step >2 mm]]>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condyle humer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V equivalent; Jakob classification;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lgus, tardy ulnar nerve palsy if mi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 and II: closed reduction and cast immobilisation; acceptable alignment in most cases; avoid forceful repeated reductions — can cause physeal dama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 III and IV: anatomic reduction mandatory — articular and physeal congruity must be restored; ORIF with smooth K-wires or cannulated screws placed parallel to or through physis (epiphysis to epiphysis) if possible — avoid crossing physis with large threaded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 RB, Harris WR. Injuries involving the epiphyseal plate. J Bone Joint Surg Am. 1963;45(3):587–6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JA. Skeletal injury in the child. 3rd Edition. Springer,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erson HA. Physeal fractures: part 3. Classification. J Pediatr Orthop. 1994;14(4):439–44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enskiöld A. Surgical treatment of partial closure of the growth plate. J Pediatr Orthop. 1981;1(1):3–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 DP et al. 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eley CF. A straight-line graph for leg-length discrepancies. J Bone Joint Surg Am. 1977;59(2):174–1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ale ST, Christian CA. Techniques for epiphysiodesis about the knee. Clin Orthop Relat Res. 1990;255:81–8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 Fractures in Children. 8th Edition. W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is has zonal architecture; hypertrophic zone is weakest and fails in most injuries. Salter–Harris I–V (Slip, Above, Lower, Through, Rammed) with Ogden’s extension (VI–IX). Aim for **anatomic reduction**, especially for SH III–IV to prevent joint incongruity and growth arrest. Consider percutaneous reduction techniques to minimize physeal damage; avoid repeated forceful attempts. Long‑term surveillance for growth disturbance with Park–Harris lines and contralateral comparis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mportanc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(growth plate) injuries are unique to the skeletally immature patient and account for approximately 15–30% of all fractures in children. The physis is the weakest link in the paediatric musculoskeletal system — weaker than the surrounding periosteum, ligaments, and joint capsule. This has profound implications for fracture patterns and the risk of growth disturbanc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physis consists of four zones: reserve (germinal), proliferative, hypertrophic, and calcification zon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ically occurs through the zone of provisional calcification (hypertrophic zone) — weakest zone, least cellular, most susceptible to shea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ites: distal radius (most common overall), distal tibia, distal fibula, proximal humerus, proximal tib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ak incidence: boys aged 12–15 years; girls aged 10–13 years (correlating with pubertal growth spur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of growth disturbance depends on: injury type, energy, age of patient, specific physis, and adequacy of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emoral physis contributes the most to overall limb length — approximately 70% of femoral growth and 37% of total lower limb leng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lter-Harris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alter-Harris (SH) classification (1963) is the universally used system for physeal injuries. It is based on the relationship of the fracture line to the physis, epiphysis, and metaphysi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only — transphyseal; may appear normal on X-ray (Salter-Harris I of distal fibula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metaphysis; Thurston-Holland fragment on metaphyseal side; most common type (7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2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; cast ± percutaneous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hrough physis + epiphysis — intra-articular; involves joint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(up to 1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 reduction; ORIF if displaced >2 mm]]>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crosses physis from epiphysis to metaphysis — intra-articular; crosses entire growth pla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up to 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mandatory — restore physeal and articular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sh injury of physis — compression; may appear normal on X-ray; diagnosed retrospectively when growth arrest occu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 (near 10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portive; monitor for growth arrest; poor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nemonic: SALTR — Same (I), Above (II), Lower (III), Through (IV), Ram/Crush (V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hyseal Injuries — Salter–Harris & Og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most common; Type V rarest and worst pro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II and IV are intra-articular — anatomic reduction is mandatory to restore joint congruity and physeal align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s I and II — periosteum usually intact on one side (hinge) — aids closed redu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gden classification (1981) extends Salter-Harris by adding Types VI–IX to capture injury patterns not described in the original system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gde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Examp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2026-04-05T17:35:10Z</dcterms:created>
  <dcterms:modified xsi:type="dcterms:W3CDTF">2026-04-05T17:35:10Z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