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4174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OR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CL Injuries — Diagnosis & Management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CL Injuries — Diagnosi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radiographs: AP and lateral knee; assess for tibial avulsion fracture at the PCL tibial insertion (a bony PCL avulsion is visible as a small flake of bone at the posterior tibia on the lateral view); Segond fracture (lateral tibial plateau avulsion — indicates ACL tear, not PCL); joint space for associated bone injury; stress radiographs (kneeling view — the patient kneels on the affected knee and a lateral X-ray is taken; gravity causes posterior tibial subluxation in PCL deficiency; posterior tibial translation ≥8 mm compared to contralateral knee = PCL deficiency; the Telos stress device is an alternative standardised method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CL Injuries — Diagnosi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 — gold standard: accuracy 96–100% for PCL tears; sagittal T2-weighted images are the primary sequence; the normal PCL appears as a smooth, homogeneous, low-signal curved band; a torn PCL on MRI: (1) high T2 signal within the ligament substance (oedema/haemorrhage — acute injury); (2) apparent thickening — an AP diameter >7 mm on sagittal T2-weighted images is highly suggestive of a ruptured PCL (the torn ligament maintains continuity as a single thickened structure in 62% of acute tears — it does not gap like an ACL); (3) frank discontinuity (complete disruption — less common); (4) bony tibial avulsion — cortical flake at the posterior tibial insertion with retracted ligament; IMPORTANT: chronic PCL tears are easily missed on MRI — the ligament scars in continuity and may appear grossly intact despite functional laxity; quantitative T2 mapping and stress radiographs help in this scenario]]>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CL Injuries — Diagnosi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: limited role for isolated PCL soft tissue injury; useful for characterising bony avulsion fractures (PCL tibial avulsion — size of bony fragment, degree of displacement, planning for ORIF); CT angiography for suspected vascular injury in knee disloc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CL Injuries — Diagnosi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scular assessment in knee dislocation / high-grade PCL injury: ankle-brachial index (ABI) <0.9 = vascular injury requiring CTA; ABI >0.9 with normal pulses = low risk; popliteal artery injury can occur with a soft ABI (intimal tear without occlusion) — serial vascular assessment over 24–48 hours is prudent in high-energy injuries]]>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jury Patter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CL Injuries — Diagnosi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I–II isolat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rtial or complete isolated PCL tear; tibia remains anterior to (or flush with) femoral condyles; no associated ligamentous injury; posterior translation <10 m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operative — the cornerstone of management; the PCL has enhanced healing potential due to its extrasynovial blood supply; hinged knee brace in full extension (prevents posterior sag) for 4–6 weeks; quadriceps strengthening (quadriceps are the primary dynamic stabiliser against posterior tibial translation — they pull the tibia anteriorly); hamstring avoidance during rehabilitation (hamstrings pull the tibia posteriorly, stressing the healing PCL); outcomes of non-operative management for isolated Grade I–II PCL tears are generally satisfacto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CL Injuries — Diagnosi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III isolat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PCL tear; posterior translation >10 mm; tibia posterior to femoral condyles; isolated (no combined ligamentous injury)]]>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troversial — non-operative vs surgical; most authors recommend a trial of non-operative management for isolated Grade III tears in low-demand patients; high-demand athletes, patients with Grade III tears that fail non-operative management, or those with associated ligamentous injuries are candidates for PCL reconstruction; key evidence — medium-term studies show that isolated Grade III PCL injuries treated non-operatively have acceptable functional outcomes in many patients, but chronic posterior instability predisposes to medial and patellofemoral compartment cartilage degeneration over tim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CL Injuries — Diagnosi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bined PCL + other ligament inju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CL tear with PLC, MCL, ACL, or multi-ligament injury (knee dislocation); Grade III with associated instabil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reconstruction — indicated; in combined injuries, non-operative management produces unacceptable residual instability; acute reconstruction (within 2–3 weeks) preferred before scar tissue makes reconstruction more difficult; combined PCL + PLC injury is particularly unstable and must be surgically address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CL Injuries — Diagnosi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y PCL avulsion (tibial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CL avulsion fracture at the tibial insertion; bony fragment visible on lateral X-ray; the bony fragment has attached PC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IF (open reduction and internal fixation) — screw fixation of the bony fragment back to its insertion; better outcomes than reconstruction because the native PCL substance is intact; avulsion repair results are superior to PCL reconstru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CL Injuries — Diagnosi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Reconstruc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ft choices: bone-patellar tendon-bone (BPTB) — historically preferred for PCL reconstruction due to reliable bone-to-bone healing at the femoral and tibial tunnels; hamstring tendon (4-strand semitendinosus/gracilis) — popular alternative; allograft (Achilles tendon, BPTB allograft) — commonly used for PCL reconstruction particularly in combined multi-ligament injuries where multiple graft sources are needed; the PCL tibial tunnel is the most technically demanding part of the reconstruction due to the proximity of the posterior neurovascular structures — the popliteal artery and tibial nerve lie immediately posterior to the tibial PCL footprint; the `killer turn` — the acute angle the graft must make at the posterior tibial tunnel exit is a recognised cause of graft stress and failure in PCL reconstru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anelli GC, Edson CJ. Posterior cruciate ligament injuries in trauma patients. Arthroscopy. 1995;11(5):526–52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annus P et al. Injuries to the posterior cruciate ligament of the knee. Sports Med. 1991;12(2):110–13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rgheritini F et al. Posterior cruciate ligament injuries in the athlete: an anatomical, biomechanical and clinical review. Sports Med. 2002;32(6):393–40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robel MJ, Weiler A, Schulz MS. Isolated PCL injuries — treatment and results. Clin Orthop Relat Res. 200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cGillivray JD, Stein BE. Posterior cruciate ligament reconstruction. Orthop Clin North Am. 200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ubinstein RA Jr et al. The accuracy of the clinical examination in the setting of posterior cruciate ligament injuries. Am J Sports Med. 199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Prade RF et al.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CL resists posterior tibial translation. Mechanism: dashboard injury, fall on flexed knee with foot plantarflexed. Clinical: posterior sag sign, posterior drawer test, quadriceps active test. Isolated low-grade PCL often treated nonoperatively. High-grade or multi-ligament injuries need reconstructi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CL Injuries — Diagnosis & Manag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CL Injuries — Diagnosi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Anatom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posterior cruciate ligament (PCL) is the strongest ligament in the knee — approximately 1.3–2× as thick and twice as strong as the ACL — yet it is less frequently injured. It courses from the lateral aspect of the medial femoral condyle in the intercondylar notch to the posterior aspect of the tibial plateau, approximately 1 cm below the articular surface. Its primary function is to resist posterior tibial translation relative to the femur; it also provides secondary restraint to varus, valgus, and external rotation. PCL injuries occur in approximately 3–20% of all knee ligament injuries and are frequently associated with other ligamentous injuries (combined in 85% of cases). Isolated PCL injuries often go unrecognised — their natural history and the indications for surgical reconstruction remain more controversial than for ACL injurie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CL Injuries — Diagnosi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CL anatomy — two bundles: the anterolateral bundle (ALB) — larger, primary bundle; tight in flexion; the main restraint to posterior tibial translation at 90° flexion; the posteromedial bundle (PMB) — smaller; tight in full extension; contributes to rotational stability; most PCL reconstructions aim to restore the ALB; double-bundle PCL reconstruction (restoring both ALB and PMB) is technically possible but evidence for superiority over single-bundle is limited; the PCL is extrasynovial but intracapsular (unlike the ACL which is intrasynovial); its extrasynovial position gives it a better blood supply and enhanced healing potential compared to the ACL — this is why isolated PCL injuries have a higher rate of satisfactory non-operative heal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CL Injuries — Diagnosi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chanisms of injury: (1) dashboard injury — the most common; a direct posteriorly directed force applied to the proximal anterior tibia with the knee flexed at 90° (e.g., knee hitting the dashboard in a motor vehicle collision); (2) fall on a flexed knee with the foot in plantarflexion; (3) hyperextension of the knee; (4) combined valgus/varus with rotation (associated multi-ligament injury); vehicular accidents account for ~45% and sports injuries ~40% of PCL tea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CL Injuries — Diagnosi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sociated injuries in PCL tears: isolated PCL injury occurs in only ~15% of cases; combined injuries (84.7%) most commonly include ACL (48.2%), posterolateral corner (PLC) structures (popliteus, popliteofibular ligament, lateral collateral ligament), posteromedial corner (PMC), and medial collateral ligament; knee dislocation carries a 25% incidence of nerve injury (common peroneal nerve most vulnerable — assess for foot drop) and 18% incidence of vascular injury (popliteal artery — must exclude with vascular assessment and CT angiography or ABI measurement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CL Injuries — Diagnosi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ing & Clinical Assess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CL injury grading (posterior tibial translation vs contralateral): Grade I (partial tear) — 1–5 mm increased posterior translation; tibia remains anterior to femoral condyles on lateral view; Grade II (complete isolated PCL tear) — 6–10 mm increased posterior tibial translation; tibia flush with or just posterior to femoral condyles; Grade III (complete PCL tear with associated ligamentous injury) — >10 mm posterior translation; tibia lies posterior to femoral condyles; Grade III virtually always indicates combined ligamentous injury (PLC, PMC, ACL, or multi-ligament knee injury); the grade determines management — Grade I–II isolated tears are predominantly managed non-operatively; Grade III or combined injuries are more likely to require surgical reconstruction]]>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CL Injuries — Diagnosi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examination — key tests: (1) Posterior drawer test — the most sensitive and specific clinical test for PCL injury (sensitivity ~90%); with the knee at 90° flexion and foot stabilised, the examiner pushes the tibia posteriorly; increased posterior translation relative to the contralateral side indicates PCL injury; a positive posterior drawer test in the presence of a normal-feeling ACL (no anterior laxity on Lachman) suggests isolated PCL injury; (2) Posterior sag sign (Godfrey`s test) — with both hips and knees at 90° flexion in the supine patient, the PCL-deficient tibia sags posteriorly under gravity — the tibial tuberosity drops inferiorly relative to the contralateral side; (3) Quadriceps active test — with the knee at 90°, the patient contracts the quadriceps against resistance; in PCL deficiency the tibia reduces anteriorly from its posteriorly sagged position (the quadriceps pull the tibia anteriorly — this is diagnostic of PCL injury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CL Injuries — Diagnosi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sessment of posterior tibial sag: before performing the posterior drawer test, the examiner must establish whether the tibia is already posteriorly sagged (if sagged, even a normal anterior drawer could be misinterpreted as a positive ACL test — the `false-positive anterior drawer`); look for the posterior sag sign first; if present, the anterior draw is unreliable for ACL assessment until the sag is correct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2026-04-05T14:59:35Z</dcterms:created>
  <dcterms:modified xsi:type="dcterms:W3CDTF">2026-04-05T14:59:35Z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