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047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V — Loose bod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gment displaced (loose body in the joint); OCD crater empt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ragment separated; displaced into the joint; empty crater visible on MRI and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: remove loose body + address crater (OATS, ACI, allograft depending on size); fixation if fragment is viable and larg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sign of instability: high T2 signal completely surrounding the fragment on MRI (the `halo sign`) indicates fluid has tracked underneath the fragment, undercutting it — this is the most important MRI sign of instability; a high signal line at only one margin may represent fibrous tissue (not fluid) and does not necessarily indicate instability; circumferential high signal = unstable = surgical treatment indicated even in juvenile OC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inical Assess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story: activity-related knee pain, often vague and poorly localised; mechanical symptoms (locking, catching) if the fragment is loose or partially detached; effusion; the history may span months to years before diagnosis; young athletes (gymnastics, football, basketball) are most commonly affecte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ilson sign: a clinical test for OCD of the medial femoral condyle; with the knee flexed to 90°, internally rotate the tibia and slowly extend the knee; pain reproduced between 30° and 60° of extension (the tibial spine impinges on the OCD lesion); relieved by external rotation of the tibia; sensitivity approximately 60–80%; not highly specific; used mainly in younger patient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ffusion; tenderness over the lesion (palpable if the lesion is at the classic medial condyle site); loose body may be palpable in the joi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s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lain radiographs: AP, lateral, tunnel (notch) view; the tunnel view (PA with knee in 45° flexion) is essential — it profiles the posterior femoral condyle where most OCD lesions arise and may be missed on a standard AP; OCD appears as a well-demarcated subchondral lucency with a surrounding sclerotic rim on the condylar surface; loose bodies visible if displaced; the tunnel view should be included in the assessment of any young patient with unexplained knee pai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: gold standard for assessing the extent, stability, and cartilage status of an OCD lesion; T2-weighted sequences assess fluid undermining (circumferential high signal = unstable); T1 characterises the subchondral bone changes; gadolinium-enhanced MRI (dynamic contrast) shows vascular enhancement within the fragment in healing juvenile OCD (good prognostic sign) vs lack of enhancement (avascular, poor healing potential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 scan: excellent for characterising the bony anatomy — fragment size, depth, and subchondral bone loss; useful for surgical planning (OATS plug sizing, screw fixation planning); can measure the crater volum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management for stable juvenile OCD (ICRS I–II, open physis): non-weight-bearing or protected weight-bearing (crutches, brace) for 6–12 weeks; restriction from high-impact activities for 3–6 months; the juvenile skeleton has significant healing potential — healing rates of 60–70% for stable lesions managed non-operatively; serial MRI at 3-month intervals to confirm healing; a positive prognostic sign is decreasing oedema and reducing signal at the fragment margin; failure to show healing at 3–6 months warrants surgical interven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efti F et al. Osteochondritis dissecans: a multicenter study of the European Paediatric Orthopaedic Society. J Pediatr Orthop. 199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rittberg M, Winalski CS. Evaluation of cartilage injuries and repair. J Bone Joint Surg Am. 2003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Kocher MS et al. Operative versus nonoperative management of juvenile osteochondritis dissecans of the medial femoral condyle. Am J Sports Med. 2006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millie IS. Osteochondritis Dissecans. Edinburgh: Livingstone; 196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nderson AF et al. ICRS classification grading of articular cartilage defects. J Knee Surg. 2000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udas R et al. Osteochondritis dissecans of the knee treated with OATS. Arthroscopy. 200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Osteochondritis Dissecans of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ocal subchondral bone necrosis leading to cartilage instability. Common site: lateral aspect of medial femoral condyle. Clinical: pain, swelling, catching, locking in adolescents. Imaging: X-ray shows lucency; MRI defines stability of fragment. Treatment: stable juvenile lesions—activity modification; unstable/adult—drilling, fixation, grafting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Pathophysiology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chondritis dissecans (OCD) is a condition in which a segment of subchondral bone — and its overlying articular cartilage — undergoes avascular necrosis, potentially leading to separation and fragmentation of the osteochondral fragment from the parent bone. It predominantly affects the knee (most common site), the elbow (capitellum — in throwing athletes), and the talus. In the knee, the lateral aspect of the medial femoral condyle is the most common site (approximately 70% of cases). Early diagnosis in a skeletally immature patient offers the best chance of healing; displaced fragments in the adult represent a significant articular cartilage problem requiring osteochondral restoration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pidemiology: incidence approximately 15–30 per 100,000; male predominance (3:1) in most series; bilateral in 20–30% of cases; two age groups — juvenile OCD (open physis, better prognosis for healing) and adult OCD (closed physis, poor healing potential); the lateral aspect of the medial femoral condyle is the most commonly affected site in the knee (the `classic` OCD site); the lateral femoral condyle and the patella are less commonly affected; the weightbearing zone of the femoral condyle has the worst prognosis for spontaneous heal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etiology: incompletely understood; repetitive microtrauma (most widely accepted theory — repetitive impact loading of the subchondral bone leads to fatigue fractures and vascular disruption); ischaemia; genetic predisposition; anomalous ossification centre develop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he OCDlesion consists of a segment of subchondral bone with overlying cartilage that has become partially or completely separated from the surrounding normal bone; the cartilage may remain intact (stable, better prognosis) or may be breached (unstable, joint fluid infiltrates underneath the fragment, separating it further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— ICRS OCD Stability Grading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CRS Grad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escrip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 Feature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oftening of articular cartilage; cartilage surface intact; no breach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ignal change in subchondral bone; no high signal line at the lesion margi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; activity restriction; healing likely in juvenile OC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 — 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rtilage breach but fragment not displaced; partial separation; fibrous attach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signal line at posterior or lateral margins on T2; but no fluid completely surrounding the fragment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Non-operative if stable clinically and MRI; or drilling + fixation; healing in juvenile OCD still possib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steochondritis Dissecans (OCD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Grade III —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luid completely surrounds the fragment (high T2 signal circumferentially); fragment in situ but unstabl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High T2 signal line COMPLETELY surrounding the fragment = fluid undercutting = unstable = surgical treatment requir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rthroscopic drilling or fixation with headless screw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2026-07-29T16:56:45Z</dcterms:created>
  <dcterms:modified xsi:type="dcterms:W3CDTF">2026-07-29T16:56:45Z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