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trochanteric Fractures — AO/OT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typically present after a fall and are unable to stand or walk due to sever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p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typically demonstrate the fracture pattern and displacement of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early mobilization and restoration of function. Most intertrochanteric fractures are treated surg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urgery within 24–48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inter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Un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Reverse obliqu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Extracapsular fracture of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1-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N preferred for 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Intertrochanteric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trochanteric Fractures — AO/OT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1-A: A1 simple, A2 comminuted, A3 reverse oblique. Implants: DHS for stable A1/A2, CMN for unstable A2/A3. T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Intertrochanteric fractures are extracapsular fractures of the proximal femur occurring between the greater and lesser trochanters. These fractures are extremely common in the elderly population and are strongly associated with osteoporosis. They account for nearly half of all hip fractures and represent a major cause of morbidity and mortality in older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younger individuals, intertrochanteric fractures usually occur due to high-energy trauma such as road traffic accidents or falls from height. In contrast, elderly patients often sustain these fractures following low-energy mechanisms such as a simple fall from standing h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se fractures occur outside the hip joint capsule, the blood supply to the femoral head is generally preserved, and the risk of avascular necrosis is much lower compared with femoral neck fractures. Modern treatment focuses on early surgical stabilization to allow early mobilization and reduce complications associated with prolonged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tertrochanteric Region]]></a:t>
            </a:r>
            <a:br/>
            <a:br/>
            <a:br/>
            <a:r>
              <a:rPr lang="en-US" strike="noStrike" sz="1400" spc="0" u="none" cap="none">
                <a:solidFill>
                  <a:srgbClr val="1E293B">
                    <a:alpha val="100000"/>
                  </a:srgbClr>
                </a:solidFill>
                <a:latin typeface="Calibri"/>
              </a:rPr>
              <a:t><![CDATA[The intertrochanteric region lies between the greater and lesser trochanters of the femur. This area serves as the attachment site for several powerful muscles that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rochanter – insertion of gluteus medius and minim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rochanter – insertion of iliopso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line – anterior ridge connecting trochan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crest – posterior ridge between trocha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acting on the proximal femur contribute to displacement patterns in intertrochanteric fractures. The iliopsoas tends to flex and externally rotate the proximal fragment, while the gluteal muscles abduct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Common in elderly patient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s about 50% of hip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increases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directly onto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trauma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in younger individu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mpact to the lateral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tic bone, even minor trauma may produce complex fracture patterns with comminution of the posteromedial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is commonly used to categorize intertrochanteric fractures based on fracture patter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1]]></a:t>
            </a:r>
            <a:br/>
            <a:r>
              <a:rPr lang="en-US" strike="noStrike" sz="1400" spc="0" u="none" cap="none">
                <a:solidFill>
                  <a:srgbClr val="1E293B">
                    <a:alpha val="100000"/>
                  </a:srgbClr>
                </a:solidFill>
                <a:latin typeface="Calibri"/>
              </a:rPr>
              <a:t><![CDATA[Simple 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2]]></a:t>
            </a:r>
            <a:br/>
            <a:r>
              <a:rPr lang="en-US" strike="noStrike" sz="1400" spc="0" u="none" cap="none">
                <a:solidFill>
                  <a:srgbClr val="1E293B">
                    <a:alpha val="100000"/>
                  </a:srgbClr>
                </a:solidFill>
                <a:latin typeface="Calibri"/>
              </a:rPr>
              <a:t><![CDATA[Comminuted fractures with posteromedial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3]]></a:t>
            </a:r>
            <a:br/>
            <a:r>
              <a:rPr lang="en-US" strike="noStrike" sz="1400" spc="0" u="none" cap="none">
                <a:solidFill>
                  <a:srgbClr val="1E293B">
                    <a:alpha val="100000"/>
                  </a:srgbClr>
                </a:solidFill>
                <a:latin typeface="Calibri"/>
              </a:rPr>
              <a:t><![CDATA[Reverse oblique or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stability is a key factor in determining the appropriate surgical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2026-04-11T09:07:20Z</dcterms:created>
  <dcterms:modified xsi:type="dcterms:W3CDTF">2026-04-11T09:07:20Z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