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74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inding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studies are important for evaluating the severity of joint damage in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Moda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space narrowing and osteophy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 and cartilage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ection of joint effusion and synov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is particularly useful in detecting early synovial changes before significant joint damage occur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s of Treat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haemophilic arthropathy focuses on preventing bleeding episodes, controlling synovitis and preserving joint fun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lacement therapy with clotting fac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 and rehabil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tic support for joint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reatment in advanc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prophylactic factor replacement therapy has significantly reduced the incidence of severe joint disease in haemophilia patient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Hemarthr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bleeding episodes should be treated promptly to prevent long term joint dam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 clotting factor re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 of the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e application to reduce swell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 band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ion of the lim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treatment often leads to rapid symptom relief and prevents further joint dam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reatment may be required in patients with advanced haemophilic arthropathy who develop severe joint destru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ectomy for chronic synov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ebrid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arthrodesis in severe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joint arthroplasty in end stage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knee replacement is one of the most commonly performed procedures in patients with advanced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en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entive strategies play a crucial role in reducing the burden of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ctic clotting factor therap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gular physiotherap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le strengthening exerci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ance of high risk activit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preventive care significantly improves long term functional outcomes in patients with haemophil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arthropathy results from recurrent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is the most commonly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 contributes to repeated blee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detects early joint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tor replacement therapy is the cornerstone of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driguez-Merchan EC Hemophilic Arthropathy Journal of Bone and Joint Surgery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ld Federation of Hemophilia Guideline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urt Brown Trauma Orthopaedic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 Fractures in Adult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Hemophilic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hemarthroses → synovial hypertrophy → cartilage damage and arthropathy (ankle, knee, elbow). Evaluation: bleeding history, factor levels/inhibitors, US/MRI for synovitis and osteochondral damage. Acute bleed management: RICE + factor replacement to target levels (VIII or IX). Chronic synovitis: radiosynovectomy/arthroscopic synovectomy; advanced arthropathy—osteotomy, arthrodesis, arthroplasty. Always coordinate with hematology for perioperative factor protocol ± antifibrinolytic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arthropathy is a chronic joint disease that develops in patients with haemophilia due to recurrent episodes of bleeding into joints, known as hemarthrosis. Repeated intra-articular bleeding leads to progressive joint damage, synovial hypertrophy, cartilage destruction and eventually secondary osteo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a is an inherited bleeding disorder caused by deficiency of clotting factors. Haemophilia A results from deficiency of factor VIII, while haemophilia B results from deficiency of factor IX. Because clotting is impaired, even minor trauma may lead to bleeding within joints and soft tissu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synovial joints are most commonly affected, particularly the knee, ankle and elbow. Early recognition and appropriate treatment are important to prevent permanent joint damage and disabilit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bleeding into the joint cavity initiates an inflammatory cascade within the synovium. Blood breakdown products stimulate synovial hypertrophy and proliferation, resulting in chronic synov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ypertrophied synovium becomes highly vascular and fragile, making it more susceptible to further bleeding episodes. This cycle of bleeding and inflammation gradually damages the articular cartil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eated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str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degenerative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 time the joint becomes stiff, painful and deformed due to chronic structural damag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s Commonly Affected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rtain joints are particularly prone to recurrent bleeding in haemophilia because they are exposed to frequent mechanical stress during daily activiti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 of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ly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k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bo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on in children and adolesc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and should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frequently involv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se joints often become known as target joints due to repeated bleeding episod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s with haemophilic arthropathy often present with a history of recurrent joint bleeding. The symptoms vary depending on the stage of the diseas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swelling due to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nd tendern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ed range of mo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le wasting around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ing acute bleeding episodes the joint becomes warm, swollen and painful. Chronic disease leads to progressive stiffness and deform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s of Haemophilic Arthropath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joint disease progresses through several stages depending on the severity and frequency of bleeding episod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hemarth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ful swollen joint due to blee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ronic synovit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sistent synovial hypertrop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joint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 stage arthr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vere degenerative arthr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2026-05-24T21:25:11Z</dcterms:created>
  <dcterms:modified xsi:type="dcterms:W3CDTF">2026-05-24T21:25:11Z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