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387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RAU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unshot wounds can produce injuries ranging from small low-energy soft-tissue wounds to devastating open fractures with vascular, nerve and soft-tissue damage. Management is determined by the actual tissue injury, contamination, fracture stability and associated neurovascular or visceral injuries rather than by projectile velocity alone. Uncomplicated low-energy fractures may often be treated according to standard fracture principles, while high-energy injuries usually require open-fracture management with debridement, antibiotics, skeletal stabilisation and soft-tissue reconstruction. Retained bullets do not require routine removal, although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unshot wounds (GSWs) are complex traumatic injuries in which damage results not only from direc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netration by a projectile but also from the transfer of kinetic energy to surrounding tissues.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paedic involvement is common because bullets may injure bone, joints, muscles, tendons,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ripheral nerves and major blood vessel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severity of a gunshot injury cannot be determined simply by the size of the entry wound.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 depends on the energy transferred to the tissues, anatomical structures injured,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gree of contamination, soft-tissue viability, fracture pattern and associated neurovascular or visceral injur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eat the injury produced by the projectile – not simply the presence of a bullet wound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asic Ballistics]]></a:t>
            </a:r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allistics refers to the study of projectile motion and its effects. From the orthopaedic perspective,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most important concept is the amount of energy transferred from the projectile to the tissu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kinetic energy of a projectile is represented conceptually by: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inetic Energy = ½ × mass × velocity²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ecause velocity is squared, an increase in projectile velocity can markedly increase kinetic energy.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owever, the amount of tissue damage depends on how much of this energy is actually transferred to the bod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w-Energy and High-Energy Gunshot Injuries]]></a:t>
            </a:r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aditional descriptions often divide gunshot wounds according to projectile velocity.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ly, however, the resulting tissue injury is more important than the nominal muzzle velocit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ea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wer-Energy Injur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gh-Energy Injur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ical setting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y civilian handgun injuri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ifles, military weapons, close-range shotgun or substantial energy transf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oft-tissue damag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ften relatively limit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tensive devitalisation may occu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vit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sually less mark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tentially extensiv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cture patter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y be relatively simple or comminut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ften highly comminuted with bone los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bride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ften limited or not required operatively in uncomplicated wound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ormal irrigation and debridement frequently require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“personality of the wound” is more clinically useful than velocity alon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chanisms of Tissue Injury]]></a:t>
            </a:r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1. Permanent Cavi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issue directly crushed and destroyed by the projectile forms the permanent wound track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2. Temporary Cavit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pid energy transfer may cause surrounding tissues to be temporarily displaced outward,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ducing a transient cavity larger than the projectile itself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clinical importance of temporary cavitation depends greatly on tissue elasticit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3. Fragment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projectile, bone or both may fragment. Secondary bone fragments can behave like additional missil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d increase local tissue injur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ffect on Different Tissues]]></a:t>
            </a:r>
            <a:br/>
            <a:br/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issu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portant Featu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usc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y undergo crush, necrosis and cavit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y fragment extensively and generate secondary missi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nd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y be partially or completely disrupte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erv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y be contused, stretched or transecte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lood vesse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n develop laceration, thrombosis, pseudoaneurysm or AV fistu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Joi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y develop contamination, cartilage injury and retained intra-articular fragment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ntry and Exit Wounds]]></a:t>
            </a:r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ntry wounds are often smaller than exit wounds, but this is not sufficiently reliable to determin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jectile direction or severity of tissue damag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skin wound may dramatically underestimate deep tissue injur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patient may have: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ntry and exit wound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 entry wound with retained projecti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ultiple wounds produced by one or multiple projectile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gment wounds caused by projectile or bone fragmentat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o not assume that two skin wounds necessarily represent one simple straight projectile path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itial Management – Trauma Principles First]]></a:t>
            </a:r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gunshot wound should initially be approached as a trauma patient rather than as an isolat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paedic fractu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 major trauma, management follows standard trauma resuscitation principles: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irway with cervical-spine considerations where appropria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reathing and ventilat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irculation and haemorrhage contro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eurological assessmen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ete exposure while preventing hypotherm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ife-threatening haemorrhage, thoracic, abdominal, pelvic and vascular injuries take priority over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finitive fracture treatment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paedic Assessment]]></a:t>
            </a:r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fter stabilisation, the injured extremity should be systematically assesse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ocum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cation and number of wound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tive bleeding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oft-tissue los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oss contaminat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posed bone or tend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formit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welling and compartment tens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tor funct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nsory funct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tal puls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pillary refill and limb temperature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complete pre- and post-intervention neurovascular examination should be documente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amination of the Wound]]></a:t>
            </a:r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portant features suggesting a more severe wound include: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rge soft-tissue defec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tensive contaminat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vitalised skin or musc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posed bon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 los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jor vascular injur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artment syndrom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oss joint contaminat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ssociated hollow-viscus injur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aging]]></a:t>
            </a:r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in Radiograph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btain appropriate AP and lateral radiographs of the involved region and include the joints abov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d below when fracture pattern or projectile path warrants i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graphs may demonstrate: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cture configurat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minut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 los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jectile fragment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sible intra-articular fragment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2026-10-02T06:28:42Z</dcterms:created>
  <dcterms:modified xsi:type="dcterms:W3CDTF">2026-10-02T06:28:42Z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