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0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leazzi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ways assess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usually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Galeazzi Fracture]]></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leazzi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shaft fracture with disruption of the distal radioulnar joint (DRUJ). Occurs in middle to distal third radius fracture. Requires ORIF of radius and stabilization of DRUJ. Called 'fracture of necessity' because surgery is mandatory in adults. Complications: DRUJ instability, chronic pai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Galeazzi injury refers to a fracture of the distal third of the radius associated with dislocation or disruption of the distal radioulnar joint (DRUJ). It is an unstable forearm injury that requires accurate recognition and appropriate management. In adults, Galeazzi injuries almost always require surgical fixation due to the inherent instability of the DRUJ after radi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injury pattern is often described as the “fracture of necessity” because operative treatment is typically required to restore forearm stability and function. Failure to recognize the associated DRUJ injury may lead to chronic wrist instability, pain, and 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radioulnar joint (DRUJ) is a pivot joint that allows pronation and supination of the forearm. Stability of the DRUJ is maintained by several important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fibrocartilage complex (TFC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osseous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ouln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or quadratu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Galeazzi injuries, disruption of these stabilizing structures leads to instability of the distal ulna relative to the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pproximately 3–7% of forearm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adults than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ten associated with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Typical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High-energy trauma or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a:t>
            </a: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 with forearm in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orce transmitted through the radius causes fracture of the distal radius and disruption of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nd swelling in distal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inence of distal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pronation and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examination of the distal radioulnar joint is essential to identif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forearm including wrist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 and lateral wrist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DRUJ injury include widening of the joint, dorsal displacement of the ulna, and rad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fracture]]></a:t>
            </a:r>
            <a:br/>
            <a:r>
              <a:rPr lang="en-US" strike="noStrike" sz="1400" spc="0" u="none" cap="none">
                <a:solidFill>
                  <a:srgbClr val="1E293B">
                    <a:alpha val="100000"/>
                  </a:srgbClr>
                </a:solidFill>
                <a:latin typeface="Calibri"/>
              </a:rPr>
              <a:t><![CDATA[Distal third radiu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disruption]]></a:t>
            </a:r>
            <a:br/>
            <a:r>
              <a:rPr lang="en-US" strike="noStrike" sz="1400" spc="0" u="none" cap="none">
                <a:solidFill>
                  <a:srgbClr val="1E293B">
                    <a:alpha val="100000"/>
                  </a:srgbClr>
                </a:solidFill>
                <a:latin typeface="Calibri"/>
              </a:rPr>
              <a:t><![CDATA[Dislocation or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displacement]]></a:t>
            </a:r>
            <a:br/>
            <a:r>
              <a:rPr lang="en-US" strike="noStrike" sz="1400" spc="0" u="none" cap="none">
                <a:solidFill>
                  <a:srgbClr val="1E293B">
                    <a:alpha val="100000"/>
                  </a:srgbClr>
                </a:solidFill>
                <a:latin typeface="Calibri"/>
              </a:rPr>
              <a:t><![CDATA[Dorsal displacement of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iffers between adults and children due to differences in bone remodeling potential and ligame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Adults]]></a:t>
            </a:r>
            <a:br/>
            <a:br/>
            <a:br/>
            <a:r>
              <a:rPr lang="en-US" strike="noStrike" sz="1400" spc="0" u="none" cap="none">
                <a:solidFill>
                  <a:srgbClr val="1E293B">
                    <a:alpha val="100000"/>
                  </a:srgbClr>
                </a:solidFill>
                <a:latin typeface="Calibri"/>
              </a:rPr>
              <a:t><![CDATA[Open reduction and internal fixat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of radia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DRUJ stability after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DRUJ pinning if instability pers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radius is anatomically reduced, the distal radioulnar joint often reduces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Children]]></a:t>
            </a:r>
            <a:br/>
            <a:br/>
            <a:br/>
            <a:r>
              <a:rPr lang="en-US" strike="noStrike" sz="1400" spc="0" u="none" cap="none">
                <a:solidFill>
                  <a:srgbClr val="1E293B">
                    <a:alpha val="100000"/>
                  </a:srgbClr>
                </a:solidFill>
                <a:latin typeface="Calibri"/>
              </a:rPr>
              <a:t><![CDATA[Clos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 in long arm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 rarely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hronic DRUJ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Galeazzi fracture = distal radius fracture + DRUJ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n as the “fracture of necessity”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2026-04-05T17:22:45Z</dcterms:created>
  <dcterms:modified xsi:type="dcterms:W3CDTF">2026-04-05T17:22:45Z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