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4053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Galeazzi Injur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ways assess the distal radioulnar joi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ults usually require ORI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ockwood and Green’s Fractures in Adults]]></a:t>
            </a:r>
            <a:br/>
            <a:r>
              <a:rPr lang="en-US" strike="noStrike" sz="1200" spc="0" u="none" cap="none">
                <a:solidFill>
                  <a:srgbClr val="1E293B">
                    <a:alpha val="100000"/>
                  </a:srgbClr>
                </a:solidFill>
                <a:latin typeface="Calibri"/>
              </a:rPr>
              <a:t><![CDATA[Campbell’s Operative Orthopaedics]]></a:t>
            </a:r>
            <a:br/>
            <a:r>
              <a:rPr lang="en-US" strike="noStrike" sz="1200" spc="0" u="none" cap="none">
                <a:solidFill>
                  <a:srgbClr val="1E293B">
                    <a:alpha val="100000"/>
                  </a:srgbClr>
                </a:solidFill>
                <a:latin typeface="Calibri"/>
              </a:rPr>
              <a:t><![CDATA[Orthobullets – Galeazzi Fracture]]></a:t>
            </a:r>
            <a:br/>
            <a:r>
              <a:rPr lang="en-US" strike="noStrike" sz="1200" spc="0" u="none" cap="none">
                <a:solidFill>
                  <a:srgbClr val="1E293B">
                    <a:alpha val="100000"/>
                  </a:srgbClr>
                </a:solidFill>
                <a:latin typeface="Calibri"/>
              </a:rPr>
              <a:t><![CDATA[AO Trauma Surgery Refe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Galeazzi Injur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Radial shaft fracture with disruption of the distal radioulnar joint (DRUJ). Occurs in middle to distal third radius fracture. Requires ORIF of radius and stabilization of DRUJ. Called 'fracture of necessity' because surgery is mandatory in adults. Complications: DRUJ instability, chronic pain, stiff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A Galeazzi injury refers to a fracture of the distal third of the radius associated with dislocation or disruption of the distal radioulnar joint (DRUJ). It is an unstable forearm injury that requires accurate recognition and appropriate management. In adults, Galeazzi injuries almost always require surgical fixation due to the inherent instability of the DRUJ after radial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is injury pattern is often described as the “fracture of necessity” because operative treatment is typically required to restore forearm stability and function. Failure to recognize the associated DRUJ injury may lead to chronic wrist instability, pain, and loss of forearm ro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a:t>
            </a:r>
            <a:br/>
            <a:br/>
            <a:br/>
            <a:r>
              <a:rPr lang="en-US" strike="noStrike" sz="1400" spc="0" u="none" cap="none">
                <a:solidFill>
                  <a:srgbClr val="1E293B">
                    <a:alpha val="100000"/>
                  </a:srgbClr>
                </a:solidFill>
                <a:latin typeface="Calibri"/>
              </a:rPr>
              <a:t><![CDATA[The distal radioulnar joint (DRUJ) is a pivot joint that allows pronation and supination of the forearm. Stability of the DRUJ is maintained by several important stru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iangular fibrocartilage complex (TFCC)]]></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erosseous membra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radioulnar liga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nator quadratus musc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 Galeazzi injuries, disruption of these stabilizing structures leads to instability of the distal ulna relative to the radi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a:t>
            </a:r>
            <a:br/>
            <a:br/>
            <a:br/>
            <a:r>
              <a:rPr lang="en-US" strike="noStrike" sz="1400" spc="0" u="none" cap="none">
                <a:solidFill>
                  <a:srgbClr val="1E293B">
                    <a:alpha val="100000"/>
                  </a:srgbClr>
                </a:solidFill>
                <a:latin typeface="Calibri"/>
              </a:rPr>
              <a:t><![CDATA[Represents approximately 3–7% of forearm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re common in adults than childre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ften associated with high-energy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 Group]]></a:t>
            </a:r>
            <a:br/>
            <a:r>
              <a:rPr lang="en-US" strike="noStrike" sz="1400" spc="0" u="none" cap="none">
                <a:solidFill>
                  <a:srgbClr val="1E293B">
                    <a:alpha val="100000"/>
                  </a:srgbClr>
                </a:solidFill>
                <a:latin typeface="Calibri"/>
              </a:rPr>
              <a:t><![CDATA[Typical Mechanis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ults]]></a:t>
            </a:r>
            <a:br/>
            <a:r>
              <a:rPr lang="en-US" strike="noStrike" sz="1400" spc="0" u="none" cap="none">
                <a:solidFill>
                  <a:srgbClr val="1E293B">
                    <a:alpha val="100000"/>
                  </a:srgbClr>
                </a:solidFill>
                <a:latin typeface="Calibri"/>
              </a:rPr>
              <a:t><![CDATA[High-energy trauma or fal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ildren]]></a:t>
            </a:r>
            <a:br/>
            <a:r>
              <a:rPr lang="en-US" strike="noStrike" sz="1400" spc="0" u="none" cap="none">
                <a:solidFill>
                  <a:srgbClr val="1E293B">
                    <a:alpha val="100000"/>
                  </a:srgbClr>
                </a:solidFill>
                <a:latin typeface="Calibri"/>
              </a:rPr>
              <a:t><![CDATA[Fall on outstretched han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of Injury]]></a:t>
            </a:r>
            <a:br/>
            <a:br/>
            <a:br/>
            <a:r>
              <a:rPr lang="en-US" strike="noStrike" sz="1400" spc="0" u="none" cap="none">
                <a:solidFill>
                  <a:srgbClr val="1E293B">
                    <a:alpha val="100000"/>
                  </a:srgbClr>
                </a:solidFill>
                <a:latin typeface="Calibri"/>
              </a:rPr>
              <a:t><![CDATA[Fall on outstretched hand with forearm in pron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rect trauma to forear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energy road traffic accid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orts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force transmitted through the radius causes fracture of the distal radius and disruption of the distal radioulnar joi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r>
              <a:rPr lang="en-US" strike="noStrike" sz="1400" spc="0" u="none" cap="none">
                <a:solidFill>
                  <a:srgbClr val="1E293B">
                    <a:alpha val="100000"/>
                  </a:srgbClr>
                </a:solidFill>
                <a:latin typeface="Calibri"/>
              </a:rPr>
              <a:t><![CDATA[Pain and swelling in distal forear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derness over distal radi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minence of distal uln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mited pronation and supin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ormity of forear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reful examination of the distal radioulnar joint is essential to identify in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br/>
            <a:r>
              <a:rPr lang="en-US" strike="noStrike" sz="1400" spc="0" u="none" cap="none">
                <a:solidFill>
                  <a:srgbClr val="1E293B">
                    <a:alpha val="100000"/>
                  </a:srgbClr>
                </a:solidFill>
                <a:latin typeface="Calibri"/>
              </a:rPr>
              <a:t><![CDATA[X-ray forearm including wrist and elbow]]></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P and lateral wrist radiograph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for complex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ic signs of DRUJ injury include widening of the joint, dorsal displacement of the ulna, and radial shorte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logical Features]]></a:t>
            </a:r>
            <a:br/>
            <a:br/>
            <a:br/>
            <a:br/>
            <a:br/>
            <a:br/>
            <a:br/>
            <a:br/>
            <a:r>
              <a:rPr lang="en-US" strike="noStrike" sz="1400" spc="0" u="none" cap="none">
                <a:solidFill>
                  <a:srgbClr val="1E293B">
                    <a:alpha val="100000"/>
                  </a:srgbClr>
                </a:solidFill>
                <a:latin typeface="Calibri"/>
              </a:rPr>
              <a:t><![CDATA[Feature]]></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al fracture]]></a:t>
            </a:r>
            <a:br/>
            <a:r>
              <a:rPr lang="en-US" strike="noStrike" sz="1400" spc="0" u="none" cap="none">
                <a:solidFill>
                  <a:srgbClr val="1E293B">
                    <a:alpha val="100000"/>
                  </a:srgbClr>
                </a:solidFill>
                <a:latin typeface="Calibri"/>
              </a:rPr>
              <a:t><![CDATA[Distal third radius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RUJ disruption]]></a:t>
            </a:r>
            <a:br/>
            <a:r>
              <a:rPr lang="en-US" strike="noStrike" sz="1400" spc="0" u="none" cap="none">
                <a:solidFill>
                  <a:srgbClr val="1E293B">
                    <a:alpha val="100000"/>
                  </a:srgbClr>
                </a:solidFill>
                <a:latin typeface="Calibri"/>
              </a:rPr>
              <a:t><![CDATA[Dislocation or sublu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lnar displacement]]></a:t>
            </a:r>
            <a:br/>
            <a:r>
              <a:rPr lang="en-US" strike="noStrike" sz="1400" spc="0" u="none" cap="none">
                <a:solidFill>
                  <a:srgbClr val="1E293B">
                    <a:alpha val="100000"/>
                  </a:srgbClr>
                </a:solidFill>
                <a:latin typeface="Calibri"/>
              </a:rPr>
              <a:t><![CDATA[Dorsal displacement of uln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br/>
            <a:r>
              <a:rPr lang="en-US" strike="noStrike" sz="1400" spc="0" u="none" cap="none">
                <a:solidFill>
                  <a:srgbClr val="1E293B">
                    <a:alpha val="100000"/>
                  </a:srgbClr>
                </a:solidFill>
                <a:latin typeface="Calibri"/>
              </a:rPr>
              <a:t><![CDATA[Treatment differs between adults and children due to differences in bone remodeling potential and ligament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in Adults]]></a:t>
            </a:r>
            <a:br/>
            <a:br/>
            <a:br/>
            <a:r>
              <a:rPr lang="en-US" strike="noStrike" sz="1400" spc="0" u="none" cap="none">
                <a:solidFill>
                  <a:srgbClr val="1E293B">
                    <a:alpha val="100000"/>
                  </a:srgbClr>
                </a:solidFill>
                <a:latin typeface="Calibri"/>
              </a:rPr>
              <a:t><![CDATA[Open reduction and internal fixation of radi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te fixation of radial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essment of DRUJ stability after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mporary DRUJ pinning if instability persis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nce the radius is anatomically reduced, the distal radioulnar joint often reduces spontaneous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in Children]]></a:t>
            </a:r>
            <a:br/>
            <a:br/>
            <a:br/>
            <a:r>
              <a:rPr lang="en-US" strike="noStrike" sz="1400" spc="0" u="none" cap="none">
                <a:solidFill>
                  <a:srgbClr val="1E293B">
                    <a:alpha val="100000"/>
                  </a:srgbClr>
                </a:solidFill>
                <a:latin typeface="Calibri"/>
              </a:rPr>
              <a:t><![CDATA[Closed redu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mobilization in long arm cas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ery rarely requir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r>
              <a:rPr lang="en-US" strike="noStrike" sz="1400" spc="0" u="none" cap="none">
                <a:solidFill>
                  <a:srgbClr val="1E293B">
                    <a:alpha val="100000"/>
                  </a:srgbClr>
                </a:solidFill>
                <a:latin typeface="Calibri"/>
              </a:rPr>
              <a:t><![CDATA[Chronic DRUJ in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union of radi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ss of forearm ro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traumatic arthr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Galeazzi fracture = distal radius fracture + DRUJ disru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nown as the “fracture of necessity” in adul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2026-07-28T07:37:38Z</dcterms:created>
  <dcterms:modified xsi:type="dcterms:W3CDTF">2026-07-28T07:37:38Z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