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890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at Embolism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iochemical theory proposes that trauma leads to hormonal changes and the breakdown of fat into toxic free fatty acids. These substances cause endothelial damage and trigger inflammatory responses that contribute to respiratory di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ymptoms typically develop within 24 to 72 hours after trauma. The severity of symptoms can vary from mild respiratory distress to severe acute respiratory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al Tri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iratory di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echial ras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lin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x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ombocytope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etechial rash is typically seen on the chest, axilla, neck, and conjunctiva. Although it occurs in fewer than half of cases, it is considered highly specific for fat embolism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Criteria]]></a:t>
            </a:r>
            <a:br/>
            <a:br/>
            <a:br/>
            <a:r>
              <a:rPr lang="en-US" strike="noStrike" sz="1400" spc="0" u="none" cap="none">
                <a:solidFill>
                  <a:srgbClr val="1E293B">
                    <a:alpha val="100000"/>
                  </a:srgbClr>
                </a:solidFill>
                <a:latin typeface="Calibri"/>
              </a:rPr>
              <a:t><![CDATA[Diagnosis is primarily clinical and is commonly based on the Gurd and Wilson cri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jor Criteria]]></a:t>
            </a:r>
            <a:br/>
            <a:r>
              <a:rPr lang="en-US" strike="noStrike" sz="1400" spc="0" u="none" cap="none">
                <a:solidFill>
                  <a:srgbClr val="1E293B">
                    <a:alpha val="100000"/>
                  </a:srgbClr>
                </a:solidFill>
                <a:latin typeface="Calibri"/>
              </a:rPr>
              <a:t><![CDATA[Minor Criter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iratory insufficiency]]></a:t>
            </a:r>
            <a:br/>
            <a:r>
              <a:rPr lang="en-US" strike="noStrike" sz="1400" spc="0" u="none" cap="none">
                <a:solidFill>
                  <a:srgbClr val="1E293B">
                    <a:alpha val="100000"/>
                  </a:srgbClr>
                </a:solidFill>
                <a:latin typeface="Calibri"/>
              </a:rPr>
              <a:t><![CDATA[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ebral signs]]></a:t>
            </a:r>
            <a:br/>
            <a:r>
              <a:rPr lang="en-US" strike="noStrike" sz="1400" spc="0" u="none" cap="none">
                <a:solidFill>
                  <a:srgbClr val="1E293B">
                    <a:alpha val="100000"/>
                  </a:srgbClr>
                </a:solidFill>
                <a:latin typeface="Calibri"/>
              </a:rPr>
              <a:t><![CDATA[Fev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echial rash]]></a:t>
            </a:r>
            <a:br/>
            <a:r>
              <a:rPr lang="en-US" strike="noStrike" sz="1400" spc="0" u="none" cap="none">
                <a:solidFill>
                  <a:srgbClr val="1E293B">
                    <a:alpha val="100000"/>
                  </a:srgbClr>
                </a:solidFill>
                <a:latin typeface="Calibri"/>
              </a:rPr>
              <a:t><![CDATA[An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ombocytope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iagnosis generally requires one major criterion and four minor criteria in the appropriate clinical set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Laboratory and imaging studies support the clinical diagnosis and help exclude other causes of respiratory di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erial blood gas showing hypox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st X-ray showing diffuse infilt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demonstrating ground glass opac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platelet cou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hemoglob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st radiographs may show a characteristic “snowstorm” appearance due to diffuse pulmonary infilt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of fat embolism syndrome is primarily supportive. Early recognition and aggressive supportive care significantly reduce mort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portiv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ygen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ventilation if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 resusc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odynamic monito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f an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re is no specific pharmacological treatment for fat embolism syndrome. Corticosteroids have been studied but their routine use remains controvers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a:t>
            </a:r>
            <a:br/>
            <a:br/>
            <a:br/>
            <a:r>
              <a:rPr lang="en-US" strike="noStrike" sz="1400" spc="0" u="none" cap="none">
                <a:solidFill>
                  <a:srgbClr val="1E293B">
                    <a:alpha val="100000"/>
                  </a:srgbClr>
                </a:solidFill>
                <a:latin typeface="Calibri"/>
              </a:rPr>
              <a:t><![CDATA[Prevention strategies focus on reducing the risk of fat embolization during trauma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immobilization of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pt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tle handling of tissues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equate resuscitation in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fixation of long bone fractures significantly decreases the incidence of fat embolism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Occurs most commonly after 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mptoms appear within 24–72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triad: respiratory distress, neurological symptoms, petechial ras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based on Gurd cri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is mainly suppor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TLS Advanced Trauma Life Support Manual.]]></a:t>
            </a:r>
            <a:br/>
            <a:r>
              <a:rPr lang="en-US" strike="noStrike" sz="1200" spc="0" u="none" cap="none">
                <a:solidFill>
                  <a:srgbClr val="1E293B">
                    <a:alpha val="100000"/>
                  </a:srgbClr>
                </a:solidFill>
                <a:latin typeface="Calibri"/>
              </a:rPr>
              <a:t><![CDATA[4. Tintinalli Emergency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at Embolism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lassically 24–72 h after long‑bone/pelvic fractures or IM reaming; triad: hypoxemia, neurological signs, petechiae. Diagnosis is clinical; supported by Gurd’s criteria (1 major + 4 minor) or Schonfeld score (>5). ABG hypoxemia, CXR fluffy infiltrates; brain MRI 'starfield' pattern on DWI. Prevention: early stabilization of long bone fractures; careful reaming/venting. Management: supportive (oxygen/PEEP, fluids), avoid overload; steroids controversial.]]>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Fat embolism syndrome (FES) is a potentially life-threatening complication that occurs when fat globules enter the systemic circulation and lodge within the pulmonary or systemic microvasculature. It is most commonly seen following fractures of long bones such as the femur, tibia, and pelvis, where marrow fat can enter disrupted venous chann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microscopic fat emboli are frequently detected after trauma, only a small percentage of patients develop the clinical syndrome. Fat embolism syndrome typically manifests within 24 to 72 hours after injury and is characterized by respiratory distress, neurological abnormalities, and petechial ras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is of particular importance in orthopaedic trauma because it is commonly associated with long bone fractures and intramedullary instrumentation. Early recognition and supportive management significantly improve patient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classical triad of fat embolism syndrome consists of respiratory distress, neurological symptoms, and petechial ras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Fat embolism syndrome is most frequently associated with high-energy trauma involving long bones. Young adults involved in road traffic accidents represent the most commonly affected grou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rs in approximately 1–10% of 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after femor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multip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ually appears within 24–72 hours after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cidence of fat embolism syndrome has decreased in modern trauma care due to early fracture stabilization and improved intensive car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Fat embolism occurs when fat droplets enter the bloodstream from bone marrow or adipose tissue. Several clinical situations may lead to fat em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bone fractures]]></a:t>
            </a:r>
            <a:br/>
            <a:r>
              <a:rPr lang="en-US" strike="noStrike" sz="1400" spc="0" u="none" cap="none">
                <a:solidFill>
                  <a:srgbClr val="1E293B">
                    <a:alpha val="100000"/>
                  </a:srgbClr>
                </a:solidFill>
                <a:latin typeface="Calibri"/>
              </a:rPr>
              <a:t><![CDATA[Femur, tibia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a:t>
            </a:r>
            <a:br/>
            <a:r>
              <a:rPr lang="en-US" strike="noStrike" sz="1400" spc="0" u="none" cap="none">
                <a:solidFill>
                  <a:srgbClr val="1E293B">
                    <a:alpha val="100000"/>
                  </a:srgbClr>
                </a:solidFill>
                <a:latin typeface="Calibri"/>
              </a:rPr>
              <a:t><![CDATA[High 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urgery]]></a:t>
            </a:r>
            <a:br/>
            <a:r>
              <a:rPr lang="en-US" strike="noStrike" sz="1400" spc="0" u="none" cap="none">
                <a:solidFill>
                  <a:srgbClr val="1E293B">
                    <a:alpha val="100000"/>
                  </a:srgbClr>
                </a:solidFill>
                <a:latin typeface="Calibri"/>
              </a:rPr>
              <a:t><![CDATA[Intramedullary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injury]]></a:t>
            </a:r>
            <a:br/>
            <a:r>
              <a:rPr lang="en-US" strike="noStrike" sz="1400" spc="0" u="none" cap="none">
                <a:solidFill>
                  <a:srgbClr val="1E293B">
                    <a:alpha val="100000"/>
                  </a:srgbClr>
                </a:solidFill>
                <a:latin typeface="Calibri"/>
              </a:rPr>
              <a:t><![CDATA[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traumatic causes]]></a:t>
            </a:r>
            <a:br/>
            <a:r>
              <a:rPr lang="en-US" strike="noStrike" sz="1400" spc="0" u="none" cap="none">
                <a:solidFill>
                  <a:srgbClr val="1E293B">
                    <a:alpha val="100000"/>
                  </a:srgbClr>
                </a:solidFill>
                <a:latin typeface="Calibri"/>
              </a:rPr>
              <a:t><![CDATA[Burns, pancreatitis, lipos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br/>
            <a:r>
              <a:rPr lang="en-US" strike="noStrike" sz="1400" spc="0" u="none" cap="none">
                <a:solidFill>
                  <a:srgbClr val="1E293B">
                    <a:alpha val="100000"/>
                  </a:srgbClr>
                </a:solidFill>
                <a:latin typeface="Calibri"/>
              </a:rPr>
              <a:t><![CDATA[Two major theories explain the development of fat embolism syndrome: the mechanical theory and the biochemical the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ory]]></a:t>
            </a:r>
            <a:br/>
            <a:r>
              <a:rPr lang="en-US" strike="noStrike" sz="1400" spc="0" u="none" cap="none">
                <a:solidFill>
                  <a:srgbClr val="1E293B">
                    <a:alpha val="100000"/>
                  </a:srgbClr>
                </a:solidFill>
                <a:latin typeface="Calibri"/>
              </a:rPr>
              <a:t><![CDATA[Expla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theory]]></a:t>
            </a:r>
            <a:br/>
            <a:r>
              <a:rPr lang="en-US" strike="noStrike" sz="1400" spc="0" u="none" cap="none">
                <a:solidFill>
                  <a:srgbClr val="1E293B">
                    <a:alpha val="100000"/>
                  </a:srgbClr>
                </a:solidFill>
                <a:latin typeface="Calibri"/>
              </a:rPr>
              <a:t><![CDATA[Fat droplets from marrow enter venous circulation and obstruct pulmonary capilla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chemical theory]]></a:t>
            </a:r>
            <a:br/>
            <a:r>
              <a:rPr lang="en-US" strike="noStrike" sz="1400" spc="0" u="none" cap="none">
                <a:solidFill>
                  <a:srgbClr val="1E293B">
                    <a:alpha val="100000"/>
                  </a:srgbClr>
                </a:solidFill>
                <a:latin typeface="Calibri"/>
              </a:rPr>
              <a:t><![CDATA[Free fatty acids cause endothelial injury and inflammatory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the mechanical theory, fat globules released from fractured bone marrow travel through the venous circulation and lodge in the pulmonary capillary bed. If the emboli pass through pulmonary circulation or via a patent foramen ovale, they may reach systemic organs such as the brain and s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1">
  <a:themeElements>
    <a:clrScheme name="Theme4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2026-05-25T01:33:12Z</dcterms:created>
  <dcterms:modified xsi:type="dcterms:W3CDTF">2026-05-25T01:33:12Z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