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5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nsor Mechanism Failure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patellar tendon avulsion during TKA surgery: the most dangerous moment for patellar tendon avulsion is eversion of the patella during surgical exposure, particularly when the knee is stiff or the patient is obese; the tibial tubercle is the point of maximum tension during forced patellar eversion; if resistance is felt during patellar eversion, the surgeon must NOT force it — instead, perform a quadriceps snip (a proximal extension of the arthrotomy into the quadriceps tendon, obliquely at 45° — reduces the tension on the extensor mechanism during eversion) or a tibial tubercle osteotomy (TTO) to allow safe patellar e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atellar tendon rupture: acute repair is technically difficult due to the poor tissue quality of the patellar tendon stump in the context of TKA; direct repair alone has very high re-rupture rates; augmented repair with Achilles tendon allograft (wrapping the allograft around the tibial tubercle and securing it to the superior patellar pole through bone tunnels) or synthetic augmentation (mesh tape) is required; tibial tubercle bone quality must be adequate for anchor/bone tunnel fixation; if bone quality is inadequate, the allograft must be secured around a metal post or screw at the tibial tuberc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llograft reconstruction: when both the patellar tendon and patella are irreparably damaged (chronic rupture, multiple failed repairs, patellar avascular necrosis), a composite extensor mechanism allograft (tibial tubercle + patellar tendon + patella + quadriceps tendon — a single cadaveric graft of the entire extensor mechanism) can be used to reconstruct the entire mechanism; the allograft tibial tubercle is secured to the host tibial tubercle with screws; the allograft quadriceps tendon is sutured to the host quadriceps tendon proximally; this is one of the most complex reconstructive procedures in arthroplasty surgery; failure rates are high (approximately 25–40%) and outcomes are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cle Osteotomy (TTO) — Complications]]></a:t>
            </a:r>
            <a:br/>
            <a:br/>
            <a:r>
              <a:rPr lang="en-US" strike="noStrike" sz="1400" spc="0" u="none" cap="none">
                <a:solidFill>
                  <a:srgbClr val="1E293B">
                    <a:alpha val="100000"/>
                  </a:srgbClr>
                </a:solidFill>
                <a:latin typeface="Calibri"/>
              </a:rPr>
              <a:t><![CDATA[TTO is used during difficult TKA exposure (revision TKA, stiff knee, prior tibial nailing) to detach the tibial tubercle and extensor mechanism as a bone block, allowing safe patellar eversion; it is a controlled alternative to inadvertent patellar tendon avul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O technique: the osteotomy must be at least 6–8 cm long (shorter osteotomies create a stress riser and risk fracture); at least 2 cm wide (too narrow = fracture); the lateral cortex of the tibia should be left intact as a hinge (a greenstick fracture in the lateral cortex acts as a vascularised hinge — prevents the tubercle from completely detaching and preserves blood supply); at closure, the tubercle is fixed with screws or wires; the patient is immobilised for 6 weeks post-operatively (partial weight-bearing in extension); complications of TTO include non-union (approximately 5–10%), tibial fracture through the osteotomy, and hardware promin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quadriceps snip vs TTO decision: both manoeuvres are used to improve surgical exposure when patellar eversion is difficult; the quadriceps snip (45° oblique proximal extension of the arthrotomy into the quadriceps tendon) is simpler and quicker — it partially releases the quadriceps tension, allows patellar eversion, and heals reliably without requiring specific post-operative protection; it is the preferred first step in most difficult exposure situations; TTO is reserved for cases where the quadriceps snip is insufficient (very stiff knee, prior tibial implant, calcified extensor mechanism) or when planned tibial tubercle anteriomedialisation is part of the revision plan; V-Y plasty (a more extensive Z-plasty of the quadriceps mechanism) is used for the most severe stiffness situ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after extensor mechanism reconstruction: protection of the repair or reconstruction is paramount; the standard post-operative protocol is cast immobilisation in full extension for 6 weeks (no active knee flexion — active quadriceps contraction is permitted in extension only); at 6 weeks, gradual range of motion is commenced; the long-term outcome of extensor mechanism reconstruction after TKA is guarded — persistent extensor lag (typically 10–30°) is common even after technically successful repairs; patient and family counselling regarding realistic expectations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xtensor mechanism failure after TKA: 0.5–2% incidence; quadriceps tendon rupture, patellar tendon rupture, patellar fracture, tibial tubercle avulsion; all cause inability to actively extend the knee — inability to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steroids (tendon degeneration); RA/SLE/DM/renal failure; lateral retinacular release (devascularises patella); excessive lateral retinacular release; prior patellar surgery;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cute — primary repair (Krackow stitch to bone tunnels) + augmentation (Mersilene/allograft); 6 weeks cast in extension; chronic — allograft reconstruction; 10–20° extensor lag common even after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vulsion prevention: if resistance on patellar eversion → STOP; perform quadriceps snip (45° oblique proximal extension of arthrotomy) rather than forcing; reserve TTO for cases where snip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ynch AF et al. Extensor mechanism complications following total knee arthroplasty. J Arthroplasty. 1987.]]></a:t>
            </a:r>
            <a:br/>
            <a:r>
              <a:rPr lang="en-US" strike="noStrike" sz="1200" spc="0" u="none" cap="none">
                <a:solidFill>
                  <a:srgbClr val="1E293B">
                    <a:alpha val="100000"/>
                  </a:srgbClr>
                </a:solidFill>
                <a:latin typeface="Calibri"/>
              </a:rPr>
              <a:t><![CDATA[Burnett RS et al. The natural history of patients who forgo patellar resurfacing in total knee replacement. J Bone Joint Surg Am. 2004.]]></a:t>
            </a:r>
            <a:br/>
            <a:r>
              <a:rPr lang="en-US" strike="noStrike" sz="1200" spc="0" u="none" cap="none">
                <a:solidFill>
                  <a:srgbClr val="1E293B">
                    <a:alpha val="100000"/>
                  </a:srgbClr>
                </a:solidFill>
                <a:latin typeface="Calibri"/>
              </a:rPr>
              <a:t><![CDATA[Nazarian DG et al. Extensor mechanism reconstruction with use of human allograft after failed total knee arthroplasty. J Bone Joint Surg Am. 2003.]]></a:t>
            </a:r>
            <a:br/>
            <a:r>
              <a:rPr lang="en-US" strike="noStrike" sz="1200" spc="0" u="none" cap="none">
                <a:solidFill>
                  <a:srgbClr val="1E293B">
                    <a:alpha val="100000"/>
                  </a:srgbClr>
                </a:solidFill>
                <a:latin typeface="Calibri"/>
              </a:rPr>
              <a:t><![CDATA[Browne JA, Hanssen AD. Reconstruction of patellar tendon disruption after total knee arthroplasty. J Bone Joint Surg Am. 2011.]]></a:t>
            </a:r>
            <a:br/>
            <a:r>
              <a:rPr lang="en-US" strike="noStrike" sz="1200" spc="0" u="none" cap="none">
                <a:solidFill>
                  <a:srgbClr val="1E293B">
                    <a:alpha val="100000"/>
                  </a:srgbClr>
                </a:solidFill>
                <a:latin typeface="Calibri"/>
              </a:rPr>
              <a:t><![CDATA[Whiteside LA. Exposure in difficult total knee arthroplasty using tibial tubercle osteotomy. Clin Orthop Relat Res. 199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Extensor Mechanism Failure af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cludes quadriceps tendon rupture, patellar fracture, patellar tendon rupture, patellar component failure. Risk factors: previous surgery, patellar resurfacing, malalignment, steroid use. Presentation: extensor lag, inability to extend knee, palpable gap. Management: direct repair (acute), augmentation with graft/allograft (chronic). High failure rates with chronic repairs — need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nsor Mechanism Failure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Extensor mechanism failure after total knee arthroplasty (TKA) is a rare but devastating complication, occurring in approximately 0.5–2% of cases. It encompasses disruption of any component of the quadriceps-patellar tendon-tibial tubercle chain: quadriceps tendon rupture, patellar tendon rupture, patellar fracture, and tibial tubercle avulsion. The extensor mechanism is central to active knee extension — its disruption results in an inability to extend the knee against gravity, rendering the patient functionally dependent and unable to mobilise independently. Reconstruction is technically challenging with high complication rates, and prevention through careful surgical technique is paramou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extensor mechanism: the quadriceps muscle (rectus femoris, vastus lateralis, vastus medialis, vastus intermedius) converges into the quadriceps tendon inserting into the superior pole of the patella; the patella (a sesamoid bone within the mechanism) articulates with the trochlear groove of the femoral component; the patellar tendon runs from the inferior pole of the patella to the tibial tubercle; the whole mechanism acts as a lever increasing the mechanical advantage of the quadriceps; interruption at any point prevents active knee extension; the extensor mechanism inserts into the tibial tubercle — the tibial tubercle is the bony attachment that transmits the entire extensor force to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extensor mechanism failure: chronic steroid use (tendon degeneration — particularly for quadriceps and patellar tendon ruptures); systemic disease (RA, SLE, diabetes, renal failure, gout — all associated with tendon pathology); lateral retinacular release at primary TKA (devascularises the patella and weakens the lateral extensor mechanism); prior patellar surgery or resurfacing (compromises patellar vascularity and bone stock); excessive tibial tubercle osteotomy (TTO) — particularly if the osteotomy is too thin or too short; obesity; revision TKA (greater surgical trauma, softer tissue quality, previous scar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fter TKA]]></a:t>
            </a:r>
            <a:br/>
            <a:br/>
            <a:r>
              <a:rPr lang="en-US" strike="noStrike" sz="1400" spc="0" u="none" cap="none">
                <a:solidFill>
                  <a:srgbClr val="1E293B">
                    <a:alpha val="100000"/>
                  </a:srgbClr>
                </a:solidFill>
                <a:latin typeface="Calibri"/>
              </a:rPr>
              <a:t><![CDATA[Incidence: approximately 0.1–1% of TKA; less common than patellar tendon rupture; occurs more commonly in elderly patients with pre-existing tendon degen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sudden loss of active knee extension; inability to perform a straight leg raise; palpable defect at the superior patellar pole; patella baja (inferior displacement of the patella if the quadriceps tendon is completely ruptured); ultrasound or MRI confirms the rupture location and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cute (<2–3 weeks): primary direct repair with non-absorbable sutures (Krackow locking stitch) through the tendon stump sutured back to the superior patellar pole via bone tunnels; augmented with synthetic mesh (Mersilene tape, Leeds-Keio ligament) or allograft (Achilles tendon allograft) to reinforce the repair and reduce re-rupture risk; post-operative cast immobilisation in full extension for 6 weeks; chronic / neglected rupture: scar tissue prevents direct repair; reconstruction with allograft (Achilles tendon allograft, quadriceps allograft) is required; outcomes of reconstruction for chronic ruptures are inferior to acute repair; extensor lag of 10–20° is common even after successfu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Rupture after TKA]]></a:t>
            </a:r>
            <a:br/>
            <a:br/>
            <a:r>
              <a:rPr lang="en-US" strike="noStrike" sz="1400" spc="0" u="none" cap="none">
                <a:solidFill>
                  <a:srgbClr val="1E293B">
                    <a:alpha val="100000"/>
                  </a:srgbClr>
                </a:solidFill>
                <a:latin typeface="Calibri"/>
              </a:rPr>
              <a:t><![CDATA[Incidence: approximately 0.17–0.5% of TKA; more catastrophic than quadriceps tendon rupture in terms of reconstruction difficulty and outcomes; the patellar tendon insertion into the tibial tubercle is at particular risk during medial parapatellar arthrotomy closure (tight closure can impinge on the tendon) and during revision TKA when the scar from previous surgery makes the tendon fragi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2026-04-05T17:31:40Z</dcterms:created>
  <dcterms:modified xsi:type="dcterms:W3CDTF">2026-04-05T17:31:40Z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