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19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: performed under appropriate sedation or general anaesthesia; the standard technique for posterior dislocation — longitudinal traction with hip in flexion, followed by internal rotation correction and extension (reversing the dislocation mechanism); fluoroscopy confirms reduction; after reduction, examine the hip through ROM to assess stability and identify the position(s) of impingement/re-dislocation; a single acute dislocation in a stable patient without clear component malposition is initially managed with closed reduction + bracing (hip abduction brace or hip orthosis restricting the provocative position) for 6–12 weeks; however, bracing compliance in elderly patients is poor and its efficacy is dispu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after reduction: CT scan after reduction to assess component position (cup abduction and anteversion angles) and identify any periprosthetic fracture or component damage; MRI (MARS) if metal-on-metal bearing is present; serum CRP and ESR to screen for late PJI presenting a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dislocation (≥2 dislocations): surgical intervention is required when dislocation recurs; the surgical strategy must address the underlying cause — this requires identification of the cause pre-operatively with CT; causes of recurrent dislocation: (1) cup malposition (outside the Lewinnek safe zone or functional safe zone — most common correctable cause); (2) femoral stem malposition (excessive or insufficient anteversion); (3) leg length discrepancy / offset loss; (4) abductor deficiency; (5) large periprosthetic tissue damage; options — cup revision (repositioning within the safe zone); femoral stem revision (correct version); conversion to dual mobility cup; use of a larger femoral head; trochanteric advancement (for 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a constrained-type cup designed to reduce dislocation risk without requiring cup revision for every malposition; the femoral head articulates within a mobile polyethylene liner, which in turn articulates within a fixed metal shell (two-bearing surfaces — hence `dual mobility`); the effective head size is the outer diameter of the mobile liner (equivalent to a 40–52 mm head) → much greater jump distance than a standard liner; dislocation requires the inner head to first dislocate from the PE liner (first dislocation — `intraprosthetic dislocation`) before the liner can dislocate from the shell; dramatically reduces dislocation rate in high-risk patients (posterior approach, neurological disease, revision THA, recurrent dislocators); the primary complication of DMC is intraprosthetic dislocation (the inner head dislocates within the PE liner — rare but requires liner exchang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A dislocation incidence: 1–3% primary; 10–15% revision; 2nd most common indication for THA revision after aseptic loosening; posterior approach → posterior dislocation (most common); hip flexed >90° + IR + adduction = dislocation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mp distance: determined by head size (larger = greater jump distance = more stable); 36 mm head has ~50% greater jump distance than 28 mm; impingement is the mechanical precursor to dislocation — neck levers against cup rim, ejects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: cup abduction 30–50°; anteversion 5–25°; outside safe zone → higher dislocation rate; functional safe zone (accounting for individual pelvic tilt/spinopelvic mobility) increasingly preferred over fixed radiographic targe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: historically higher dislocation rate (3–5%); modern posterior approach WITH capsular repair + short external rotator repair → dislocation rate ~1% (comparable to anterolater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dislocation: closed reduction under sedation/GA; post-reduction CT to assess cup position and look for fracture; single episode + stable components → brace for 6–12 weeks; recurrent (≥2) →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mobile PE liner + fixed shell → effective head size = outer liner diameter (~40–52 mm); massive jump distance; reduces dislocation in high-risk patients (posterior approach, neuro disease, revision); intraprosthetic dislocation = rare compl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: identify cause on CT first; cup revision (malposition); stem revision (malversion); larger head; DMC; trochanteric advancement (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-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o RY, Morrey BF. Dislocations after total hip arthroplasty. J Bone Joint Surg Am. 1982;64(9):1295–13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ong M et al. Dislocation after total hip arthroplasty. J Arthroplast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ilippot R et al. Primary total hip implantation with a dual mobility cup: a 5-year clinical and radiological study. Clin Orthop Relat Res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ek RM et al. The risk of dislocation after revision total hip arthroplasty. J Bone Joint Surg B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THA dislocation rat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location after THA; Dual Mobility Hip Arthroplasty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rnley J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1–3% after primary THA; higher in revision. Risk factors: posterior approach, malpositioned cup (anteversion 25°, inclination >60°). Patient factors: neuromuscular disease, dementia, noncompliance. Management: closed reduction, bracing; revision for recurrent instability. Prevention: proper cup position, posterior repair, large femoral heads.]]>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location remains one of the most feared complications of total hip arthroplasty (THA), occurring in approximately 1–3% of primary THA and up to 10–15% of revision THA. It is the second most common indication for revision THA after aseptic loosening in major registries. Dislocation causes significant patient morbidity — pain, functional limitation, psychological distress, and the need for further intervention — and carries risks of recurrent instability, nerve injury during closed reduction, and ultimately revision surgery for recurrent dislocation. Understanding the modifiable and non-modifiable risk factors, the biomechanical principles governing hip stability, and the management algorithm from closed reduction to revision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s of hip stability — jump distance and arc of motion: stability of the hip after THA depends on two biomechanical principles: (1) jump distance — the lateral distance the femoral head must travel to escape the acetabular cup; determined by femoral head size (larger head = greater jump distance = more stable) and cup depth (deeper seating = more stable); a 36 mm head has ~50% greater jump distance than a 28 mm head; (2) arc of motion — the range of impingement-free motion before the femoral neck or trochanter impinges on the cup rim or liner; impingement is the mechanical precursor to dislocation — the neck levers against the cup rim and the head is levered out of the socket; impingement risk is reduced by optimal component positioning, larger head:neck ratio, trapezoidal neck designs, and appropriate offset rest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ion of dislocation: determined by surgical approach and component position; posterior approach → posterior dislocation (the most common — head dislocates posteriorly and superiorly; hip internally rotated, adducted, and flexed beyond 90°); anterior or anterolateral approach → anterior dislocation (less common; hip in extension, external rotation, and abduction); the posterior approach has a historically higher dislocation rate than the anterolateral approach due to the posterior capsule and short external rotator division; modern posterior approach WITH posterior capsular repair and short external rotator repair has a dislocation rate comparable to the antero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 sex (greater acetabular anteversion, wider pelvis, laxer capsule); cognitive impairment / dementia; neuromuscular disease (Parkinson`s, cerebral palsy, stroke — poor muscle control); prior hip surgery (distorted anatomy, capsular scarring); femoral neck fracture as indication (disrupted hip capsule and abductor mechanism); high BMI; alcohol / substance mis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 without posterior soft tissue repair (historically 3–5% dislocation vs ~1% with repair); cup malposition (outside the `safe zone`); femoral stem malposition; leg length discrepancy (shortened leg = reduced offset = capsular laxity); inadequate offset reconstruction; abductor muscle deficiency (abductor avulsion or denervation); trochanteric non-union (migrated trochanter = deficient abductor mechanism); revision THA (distorted anatomy, softer tissue, larger bon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position — the `safe zone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 (1978): acetabular cup abduction 30–50° (radiographic inclination) AND anteversion 5–25°; outside the safe zone increases impingement risk and dislocation rate; note — the safe zone is a population-based construct; functional component position (cup position relative to the individual patient`s pelvic tilt in standing and sitting) is increasingly recognised as more important than fixed radiographic position alone — `functional safe zone` / spinopelvic analy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assessment: confirm dislocation on X-ray (AP pelvis + lateral hip); assess for periprosthetic fracture (AP + lateral of the full femur); assess neurovascular status (sciatic nerve — assess foot drop; femoral nerve — assess quadriceps power; vascular status of the limb); all patients with acute THA dislocation should be evaluated for cause to guid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2026-04-05T15:27:29Z</dcterms:created>
  <dcterms:modified xsi:type="dcterms:W3CDTF">2026-04-05T15:27:29Z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