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1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septic Loosening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edestal sign: a specific radiographic sign of femoral stem loosening or fibrous ingrowth; a linear density (endosteal cortical thickening) forms at the tip of the femoral stem on AP and lateral X-ray; it represents a stress reaction at the stem tip where the loose or fibrous-fixed stem is transmitting load as a cantilever; the cortex hypertrophies in response to the localised stress; the pedestal sign indicates that the stem is NOT osseointegrated (no proximal bone ingrowth) — the load is borne by the stem tip rather than the proximal metaphysis; it predicts a higher risk of progressiv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Symptoms: deep aching hip or knee pain; `start-up pain` (pain on initial weight-bearing after rest — characteristic of aseptic loosening); night pain at rest; progressive functional deterioration; groin pain with femoral stem loosening; lateral thigh pain with femoral stem loosening (the loose stem pistoning in the canal transmits pain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ing infection: aseptic loosening and PJI can have identical clinical and radiographic presentations; ALL patients with suspected aseptic loosening must have PJI excluded before revision surgery; serum CRP + ESR + knee/hip aspiration (synovial WBC count + culture + alpha-defensin); a revised infected implant without PJI recognition → catastrophic failure; the 2018 ICM PJI diagnostic criteria provide a scoring framework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stereometric analysis (RSA): a highly sensitive research tool for measuring implant micromotion and early migration; radio-opaque tantalum beads are implanted at surgery; serial stereoradiographs allow sub-millimetre measurement of implant migration; RSA can predict early loosening (implants that migrate >0.2 mm/year in the first 2 years have high long-term loosening risk); used in clinical trials and implant evaluation programmes; not routine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Surveillance: serial weight-bearing radiographs (annually or biannually) for all arthroplasty patients; monitor for progressive radiolucent lines, osteolytic lesion expansion, and component migration; MARS CT for suspected osteolysis before radiographic loosening is evident; the goal of surveillance is to detect loosening before structural failure (periprosthetic fracture, catastrophic loosening) when revision is technically simpler and outcomes are bet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hylactic liner exchange (THA): for well-fixed acetabular shells with progressive PE wear and early osteolysis — isolated liner exchange + bone grafting of osteolytic cavities through cup screw holes (see osteolysis article); prevents progression to cup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the definitive treatment for established aseptic loosening; component removal (loose cemented components and ingrown cementless components — the latter requires specialised extraction instruments — pencil-tip burrs, osteotomes, extended trochanteric osteotomy for well-ingrown femoral stems); bone defect classification (AORI for TKA; Paprosky for THA); reconstruction with appropriate bone graft, augments, and revision implants; see revision TKA and revision THA articles for full 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septic loosening: most common cause of late THA and TKA revision; mechanisms — particle osteolysis (dominant biological); cement mantle fatigue (cemented); stress shielding (cementless); fibrous ingrowth from micromotion (>150 µm → fibrous not bony ingrowth)]]>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cle osteolysis: PE/CoCr/ceramic particles → macrophage → IL-1β/TNF-α/RANKL → osteoclast → bone resorption; insidious; may progress years before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mantle failure: cyclic fatigue cracking; cement debris → macrophage activation; 1st generation cementing — 10–15% loosening at 10 years; 3rd generation (vacuum mixing, pressurisation, canal plug, centraliser) — 1–3% at 1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uen zones: 14 zones for femoral stem assessment; DeLee & Charnley zones I–III for acetabular cup; radiolucent lines >2 mm = loosening/osteolysis; progressive lines more significant than stable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Harris WH. Etiology of osteoarthritis of the hip. Clin Orthop Relat Res. 1986.]]></a:t>
            </a:r>
            <a:br/>
            <a:r>
              <a:rPr lang="en-US" strike="noStrike" sz="1200" spc="0" u="none" cap="none">
                <a:solidFill>
                  <a:srgbClr val="1E293B">
                    <a:alpha val="100000"/>
                  </a:srgbClr>
                </a:solidFill>
                <a:latin typeface="Calibri"/>
              </a:rPr>
              <a:t><![CDATA[Maloney WJ et al. Bone lysis in well-fixed cemented femoral components. J Bone Joint Surg Br. 1990.]]></a:t>
            </a:r>
            <a:br/>
            <a:r>
              <a:rPr lang="en-US" strike="noStrike" sz="1200" spc="0" u="none" cap="none">
                <a:solidFill>
                  <a:srgbClr val="1E293B">
                    <a:alpha val="100000"/>
                  </a:srgbClr>
                </a:solidFill>
                <a:latin typeface="Calibri"/>
              </a:rPr>
              <a:t><![CDATA[Purdue PE et al. The biology of aseptic osteolysis. Clin Orthop Relat Res. 2007.]]></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Ryd L. Micromotion in knee arthroplasty — a roentgen stereophotogrammetric analysis of tibial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ause of late arthroplasty failure. Pathophysiology: particle-induced macrophage activation → cytokine release → osteolysis. Risk factors: polyethylene wear, malalignment, micromotion, poor cementing technique. Clinical: pain, progressive radiolucent lines, migration. Management: revision arthroplasty with improved fixation and bearing surf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septic Loosening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s]]></a:t>
            </a:r>
            <a:br/>
            <a:br/>
            <a:r>
              <a:rPr lang="en-US" strike="noStrike" sz="1400" spc="0" u="none" cap="none">
                <a:solidFill>
                  <a:srgbClr val="1E293B">
                    <a:alpha val="100000"/>
                  </a:srgbClr>
                </a:solidFill>
                <a:latin typeface="Calibri"/>
              </a:rPr>
              <a:t><![CDATA[Aseptic loosening — implant failure at the bone-implant or bone-cement interface in the absence of infection — is the most common cause of late failure and revision surgery in both total hip arthroplasty (THA) and total knee arthroplasty (TKA). It represents the final common pathway of several distinct biological and mechanical processes that progressively degrade the fixation of the implant over years to decades. Understanding the mechanisms, risk factors, and radiographic progression of aseptic loosening, as well as the management principles from surveillance to revision, is fundamental to arthroplast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 particle-induced osteolysis: the dominant biological mechanism; wear particles (UHMWPE, CoCr, ceramic — predominantly PE) are generated at the bearing surface and at any modular junction; particles are phagocytosed by macrophages, triggering the IL-1β/TNF-α/RANKL cascade, activating osteoclasts, and causing progressive bone resorption at the bone-implant or bone-cement interface; this is the predominant mechanism in cementless implants and modern cemented implants where cement mantle quality is good; osteolysis from wear particles is insidious and may progress for years before manifesting as impla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2 — cement mantle failure (cemented implants): in cemented arthroplasty, the cement mantle is subject to cyclic mechanical stresses (compression, tension, shear) during weight-bearing; fatigue cracks propagate through the cement mantle over time; cracking allows cement debris and joint fluid to access the bone-cement interface; cement debris particles stimulate macrophage activation (similar to PE particle osteolysis); progressive breakdown of the cement mantle leads to loosening; first-generation cemented THA (no pressurisation, hand-packed, voids in cement) had 10–15% aseptic loosening at 10 years; third-generation cementing technique has reduced this to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3 — stress shielding (cementless implants): when a stiff metal implant (particularly a fully porous-coated diaphyseal fixation femoral stem) takes load that would normally be transmitted through the proximal femur, the proximal femoral bone is `stress-shielded`; reduced mechanical stress leads to bone resorption (Wolff`s law — bone remodels in response to stress; absence of stress → resorption); stress shielding affects the calcar region and the medial proximal femur; it appears as cortical thinning and cancellous bone loss on serial X-rays; severe stress shielding can compromise revision surgery (loss of proximal femoral bone makes stem removal and reimplantation more complex); stress shielding is more common with stiff cobalt-chrome stems vs more flexible titanium stems; it does not inevitably cause clinical loosening but is monitored radiographic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4 — implant micromotion and fibrous tissue ingrowth (cementless implants): initial stability is essential for bone ingrowth; if micromotion at the bone-implant interface exceeds approximately 150 µm, bone ingrowth is prevented and fibrous tissue grows into the porous surface instead; fibrous ingrowth does not provide durable fixation and may progress to frank loosening; causes of excessive micromotion — inadequate press-fit at implantation, poor bone quality, premature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Zone systems for radiographic assessment of THA: (1) Gruen zones (femoral stem) — 14 zones dividing the cement-stem and cement-bone interfaces of the femoral stem into 7 medial/lateral zones on AP view and 7 on lateral view; radiolucent lines or bone resorption in specific Gruen zones indicate loosening location and possible cause; (2) DeLee and Charnley zones (acetabular component) — 3 zones (I = superior, II = medial, III = inferior) on AP pelvis view; radiolucent lines in zone I (superior dome) and zone II (medial wall) are most clinically significant — indicating cup loosening and impending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septic Loosening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loosening: progressive radiolucent lines >2 mm at the bone-cement or bone-implant interface (a stable <2 mm radiolucent line is a normal finding with cemented implants); component migration (measurable change in component position on serial X-rays — rotation, subsidence, or translation); osteolysis (expansile lytic lesions around the implant); cement mantle fracture (visible crack in the cement mantle on plain X-ray or CT); pedestal sign (distal femoral cortical thickening at the stem tip — indicates micromotion and cantilever bending loads at the stem tip; seen with loose stems and fibrous in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2026-05-24T22:14:34Z</dcterms:created>
  <dcterms:modified xsi:type="dcterms:W3CDTF">2026-05-24T22:14:34Z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