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1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nkle Fractures — Lauge-Hanse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sible deformity in sever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malleol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areful examination is required to assess ligament injury and ankl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kl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ankl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ise view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 helps determine fracture displacement, syndesmotic injury, and ankle mortise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Treatment]]></a:t>
            </a:r>
            <a:br/>
            <a:br/>
            <a:br/>
            <a:r>
              <a:rPr lang="en-US" strike="noStrike" sz="1400" spc="0" u="none" cap="none">
                <a:solidFill>
                  <a:srgbClr val="1E293B">
                    <a:alpha val="100000"/>
                  </a:srgbClr>
                </a:solidFill>
                <a:latin typeface="Calibri"/>
              </a:rPr>
              <a:t><![CDATA[Restore anatomical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ntain ankle mortis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eve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early ankle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treatment]]></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plating]]></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desmotic screw fixation]]></a:t>
            </a:r>
            <a:br/>
            <a:r>
              <a:rPr lang="en-US" strike="noStrike" sz="1400" spc="0" u="none" cap="none">
                <a:solidFill>
                  <a:srgbClr val="1E293B">
                    <a:alpha val="100000"/>
                  </a:srgbClr>
                </a:solidFill>
                <a:latin typeface="Calibri"/>
              </a:rPr>
              <a:t><![CDATA[Syndesmotic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nkl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ankle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auge-Hansen classification describes mechanism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ination-external rotation is most common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ise view is essential for ankl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 of treatment is restoration of ankl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Ankle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nkle Fractures — Lauge-Hanse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fication based on position of foot + force direction. Common: Supination-External Rotation (SER), Supination-Adduction (SA), Pronation-Abduction (PA), Pronation-External Rotation (PER). Each mechanism has progressive stages of injury (ligament/osseous). Guides mechanism-based diagnosis and fixation strategy. Supination-External Rotation = most common ankl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nkle fractures are among the most common injuries treated in orthopaedic practice. They involve fractures of the distal tibia, fibula, or both and may be associated with ligamentous injuries affecting ankle stability. Proper understanding of the mechanism of injury is essential for accurate diagnosis and appropriate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auge-Hansen classification system describes ankle fractures based on the position of the foot at the time of injury and the direction of the deforming force. This classification provides insight into the sequential pattern of ligament and bone injuries that occur during ankl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se injury mechanisms helps clinicians predict associated ligament injuries, evaluate radiographs more accurately, and determine appropriate management strate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Ankle Joint]]></a:t>
            </a:r>
            <a:br/>
            <a:br/>
            <a:br/>
            <a:r>
              <a:rPr lang="en-US" strike="noStrike" sz="1400" spc="0" u="none" cap="none">
                <a:solidFill>
                  <a:srgbClr val="1E293B">
                    <a:alpha val="100000"/>
                  </a:srgbClr>
                </a:solidFill>
                <a:latin typeface="Calibri"/>
              </a:rPr>
              <a:t><![CDATA[The ankle joint is a hinge joint formed by the articulation between the distal tibia, fibula, and talus. Stability of the ankle joint depends on both bony congruity and ligamentous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ibia forms the medial malleo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ibula forms the lateral malleo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us forms the ankle mortise artic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desmotic ligaments stabilize tibia and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dial side of the ankle is supported by the strong deltoid ligament complex, while the lateral side contains the anterior talofibular, calcaneofibular, and posterior talofibul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The ankle joint transmits body weight from the tibia to the foot during walking and running. Stability is maintained by the ankle mortise and surrounding ligamentous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malleolus prevents talar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malleolus stabilizes medial ank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desmosis maintains ankle mortise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ligament resists evers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Most ankle fractures occur due to twisting injuries of the ankle joint. The position of the foot and the direction of applied force determine the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inatio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io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duc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uge-Hansen Classification]]></a:t>
            </a:r>
            <a:br/>
            <a:br/>
            <a:br/>
            <a:r>
              <a:rPr lang="en-US" strike="noStrike" sz="1400" spc="0" u="none" cap="none">
                <a:solidFill>
                  <a:srgbClr val="1E293B">
                    <a:alpha val="100000"/>
                  </a:srgbClr>
                </a:solidFill>
                <a:latin typeface="Calibri"/>
              </a:rPr>
              <a:t><![CDATA[The Lauge-Hansen classification is based on two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ition of the foot (supination or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ion of deforming fo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ination-Adduction (SA)]]></a:t>
            </a:r>
            <a:br/>
            <a:r>
              <a:rPr lang="en-US" strike="noStrike" sz="1400" spc="0" u="none" cap="none">
                <a:solidFill>
                  <a:srgbClr val="1E293B">
                    <a:alpha val="100000"/>
                  </a:srgbClr>
                </a:solidFill>
                <a:latin typeface="Calibri"/>
              </a:rPr>
              <a:t><![CDATA[Foot supinated with adduction fo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ination-External Rotation (SER)]]></a:t>
            </a:r>
            <a:br/>
            <a:r>
              <a:rPr lang="en-US" strike="noStrike" sz="1400" spc="0" u="none" cap="none">
                <a:solidFill>
                  <a:srgbClr val="1E293B">
                    <a:alpha val="100000"/>
                  </a:srgbClr>
                </a:solidFill>
                <a:latin typeface="Calibri"/>
              </a:rPr>
              <a:t><![CDATA[Foot supinated with external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ion-Abduction (PA)]]></a:t>
            </a:r>
            <a:br/>
            <a:r>
              <a:rPr lang="en-US" strike="noStrike" sz="1400" spc="0" u="none" cap="none">
                <a:solidFill>
                  <a:srgbClr val="1E293B">
                    <a:alpha val="100000"/>
                  </a:srgbClr>
                </a:solidFill>
                <a:latin typeface="Calibri"/>
              </a:rPr>
              <a:t><![CDATA[Foot pronated with abduction fo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ion-External Rotation (PER)]]></a:t>
            </a:r>
            <a:br/>
            <a:r>
              <a:rPr lang="en-US" strike="noStrike" sz="1400" spc="0" u="none" cap="none">
                <a:solidFill>
                  <a:srgbClr val="1E293B">
                    <a:alpha val="100000"/>
                  </a:srgbClr>
                </a:solidFill>
                <a:latin typeface="Calibri"/>
              </a:rPr>
              <a:t><![CDATA[Foot pronated with extern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kle Fractures — Lauge-Hans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jury Sequence (Supination-External Rotation)]]></a:t>
            </a:r>
            <a:br/>
            <a:br/>
            <a:br/>
            <a:r>
              <a:rPr lang="en-US" strike="noStrike" sz="1400" spc="0" u="none" cap="none">
                <a:solidFill>
                  <a:srgbClr val="1E293B">
                    <a:alpha val="100000"/>
                  </a:srgbClr>
                </a:solidFill>
                <a:latin typeface="Calibri"/>
              </a:rPr>
              <a:t><![CDATA[Supination-external rotation injuries are the most common ankle fracture pattern. The injury progresses through four s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 Injury to anterior inferior tibiofibular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 Oblique fracture of distal fib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 – Posterior malleolus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4 – Medial malleolus fracture or deltoid ligament 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round ank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2026-07-29T07:24:56Z</dcterms:created>
  <dcterms:modified xsi:type="dcterms:W3CDTF">2026-07-29T07:24:56Z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