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+ lytic eccentric metaphyseal lesion with blown-out cortex in a child = ABC until proven otherwise — but must exclude telangiectatic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tonin-sensitive ABC: rare; responds to calcitonin injection — anecdotal evidence; not standard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ccentric, lytic, expansile metaphyseal lesion; thinned but intact cortex with characteristic "blown-out" appearance; trabeculated internal architecture (soap-bubble); may have narrow or wide 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defines cortical integrity, extent of expansion, and relationship to adjacent structures; shows trabeculations and fluid-filled spaces; guides surgic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luid-fluid levels: blood products of different ages layer in cystic spaces — hyperintense supernatant over hypointense sediment; pathognomonic appearance BUT also seen in GCT with secondary ABC change and telangiectatic osteosarcoma — not diagnostic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reaction: thin eggshell periosteal rim (periosteal new bone around expanded lesion); no aggressive periosteal reaction (Codman triangle absent in primary AB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peripheral uptake with central photopenia ("doughnut sign") — reflects peripheral vascular reactive bone with central avascular cystic cont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olid component within cystic lesion raises suspicion for secondary ABC — biopsy the solid component specif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fferent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Bone Cyst (UB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metaphysis; proximal humerus/femur; fallen fragment sign after fracture; unicameral; not expans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osition; no expansion; fallen fragment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so has fluid-fluid levels; lytic; rapid growth; high-grade malignant cells in septa; aggressive periosteal rea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t be excluded — malignant; biopsy septa for atypical cel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; adult; solid component; H3.3 mutation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; age >20; solid component on MRI]]>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blastoma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skeletally immature; calcification; S100/DOG1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child; calcif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shepherd crook deformity; polyostotic form associated with McCune-Albr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no fluid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 is the critical differential — it has fluid-fluid levels identical to ABC on MRI; it is high-grade malignant; ALWAYS biopsy any suspected ABC to exclude this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primary ABC aims to eradicate the lesion while preserving bone stock and joint function. Multiple effective treatment modalities exis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urettage + bone 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curettage; fill with autograft or allograft; internal fixation if compromised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ettage + PMMA 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above with cement filling for im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cutaneous sclerotherapy (Ethibloc, Polidocano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injection of sclerosant into cystic spaces; serial injections; outpatient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5%; minimally invasive; preferred in inaccessibl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lective arterial embo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iography and embolisation of feeding vessels; induces thrombosis and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; may require multiple sessions; good for spine/pel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osuma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-RANKL therapy; induces cyst ossification and consolid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ing evidence; off-label use; useful for unresectable or recurren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res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 bloc excision; for expendable bones (fibula, rib) or failed curettage in accessible sit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%; rar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anacci M. Aneurysmal bone cysts. In: Bone and Soft Tissue Tumours. 2nd Edition. Springer,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enstein L. Aneurysmal bone cyst: a pathological entity commonly mistaken for giant-cell tumour and occasionally for hemangioma and osteogenic sarcoma. Cancer. 1950;3(2):279–2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veira AM et al. USP6 and CDH11 oncogenes identify the neoplastic cell in primary aneurysmal bone cysts and are absent in so-called secondary aneurysmal bone cysts. Am J Path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ont P, Kolacinska-Flont M, Niedzielski K. A comparison of cyst fluid injection and open surgery in the management of aneurysmal bone cysts. World J Surg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ch AC et al. Surgical management of aneurysmal bone cysts of the spine. Spine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i G et al. Aneu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blood-filled benign tumor in children/young adults. Common sites: metaphysis of long bones, spine posterior elements. X-ray: blow-out lesion with thin shell, septations. MRI: multiple fluid–fluid levels. Treatment: curettage + graft/cement, sclerotherapy, emboliz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eurysmal bone cyst (ABC) is a benign, locally aggressive bone lesion characterised by blood-filled spaces separated by fibrous septa containing multinucleated giant cells, reactive bone, and fibrous tissue. Despite its benign nature, ABC can grow rapidly and cause significant bone destruction. A key diagnostic consideration is that secondary ABC change can occur in association with other bone lesions — most importantly giant cell tumour, chondroblastoma, osteoblastoma, and telangiectatic osteosarcoma — and this co-existing pathology must not be mis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0.14 per 100,000 per year; accounts for approximately 1–2% of primary bone tumo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predominantly children and young adults; 80% occur before age 20 years; peak incidence in second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e:female ratio: approximately equal (slight female preponderance in some se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locations: posterior elements of spine (most common spinal lesion in children), metaphysis of long bones (femur, tibia, humerus); eccentric position; may expand cortex dra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BC (70%): no identifiable underlying lesion — driven by USP6 gene rearrangement (17p13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(30%): ABC change superimposed on a pre-existing lesion — GCT most commonly (see below); correct identification of the primary lesion is crit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 & Molecular B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: cavernous blood-filled spaces without endothelial lining (not true vascular spaces); fibrous septa containing fibroblasts, osteoclast-like giant cells, reactive woven bone, and haemosiderin; no atyp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gene rearrangement (TRE17 oncogene; 17p13): present in approximately 70% of primary ABCs — highly specific molecular marker; absent in secondary ABCs; useful for confirming primary ABC diagnosis and excluding secondary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rearrangement detection: FISH or RT-PCR on biopsy material — now standard in many specialist cent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variant of ABC: less common; predominantly solid fibrous tissue with scattered blood-filled spaces; may be mistaken for osteosarcoma or other sarcomas; molecular testing particularly useful h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changes: the underlying primary lesion drives local haemorrhage and cyst formation; the giant cells and septa are reactive, not the primary pathology — always sample the solid component of the lesion thoroughly at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, worsening pain over the affected bone; swelling if cortex expanded; tenderness on palp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is characteristic — a defining feature that distinguishes ABC from simple bone cyst (which is typically lat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occurs in approximately 10–20% — particularly common in proximal femur and humer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ABC: back pain, scoliosis, and neurological symptoms if posterior element expansion compresses the spin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2026-05-24T20:03:24Z</dcterms:created>
  <dcterms:modified xsi:type="dcterms:W3CDTF">2026-05-24T20:03:24Z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