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4425802"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17">
  <a:themeElements>
    <a:clrScheme name="Theme1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2026-04-05T17:18:49Z</dcterms:created>
  <dcterms:modified xsi:type="dcterms:W3CDTF">2026-04-05T17:18:49Z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