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742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DIATRIC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utosomal dominant **FGFR3** mutation → rhizomelic limb shortening with normal trunk, macrocephaly. Neonates risk **foramen magnum stenosis** and central apnea; screen in infancy. Orthopaedic: **thoracolumbar kyphosis**, **genu varum**, and **lumbar spinal stenosis** in adulthood. Management includes posture/physio, guided growth or tibial osteotomy for varus, and decompressive laminectomy when symptomatic stenosis. Discuss limb lengthening carefully—psychosocial and complication consideration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Genetic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hondroplasia is the most common form of short-limbed dwarfism and the most frequent skeletal dysplasia in clinical practice. It is caused by a gain-of-function mutation in the fibroblast growth factor receptor 3 (FGFR3) gene, which inhibits endochondral ossification. Orthopaedic surgeons encounter achondroplasia patients throughout their career — from infancy through adulthood — and must be familiar with the diverse musculoskeletal complications that require managem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idence: approximately 1 in 25,000 live birth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enetics: autosomal dominant; FGFR3 mutation (Gly380Arg in 98% of cases) — gain-of-function mutation inhibits chondrocyte proliferation in growth plate; 80% of cases are de novo mutations (unaffected parents); 20% inherited from affected par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mozygous achondroplasia: lethal in neonatal period due to respiratory compromise from extremely small ches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inguishing features: rhizomelic shortening (proximal limb > distal), large head with frontal bossing, mid-face hypoplasia, trident hand configuration, lumbar hyperlordosis, genu varum]]>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elligence: normal — intellectual development unaffected in uncomplicated achondroplas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osoritide: recombinant C-type natriuretic peptide (CNP) analogue — FDA/EMA approved (2021) for increasing linear growth in children with achondroplasia; does not cure underlying mutation but significantly improves height veloc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keletal Features & Pathophys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dochondral ossification impaired — bones that grow by endochondral ossification (long bones, spine, base of skull) are shortened; intramembranous ossification (skull vault, clavicle) is normal — results in disproportionate macrocephal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hizomelia: proximal limbs (humerus, femur) more shortened than distal (radius/ulna, tibia/fibula); forearm typically held in flexion; elbow extension limit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ramen magnum stenosis: narrowing from abnormal skull base growth — compresses cervicomedullary junction; risk of sudden infant death and apno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pinal canal stenosis: interpedicular distance decreases caudally (opposite to normal); short, thick pedicles; reduced AP diameter of canal — lumbar stenosis is almost universal in adul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umbar hyperlordosis and kyphosis: thoracolumbar kyphosis in infancy (common); usually resolves when walking begins; persistent kyphosis >30° requires management]]>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enu varum: from tibial and fibular growth disparity and ligamentous laxity — affects most patients to variable degre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ramen Magnum Stenosis — Infant Surveillanc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ritical issue in infancy — foramen magnum stenosis can cause sudden death, central apnoea, hypotonia, and cervicomedullary compression; all achondroplasia infants require surveill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mptoms: hypotonia, apnoea (central or obstructive), feeding difficulties, excessive sweating, clonus, hyperreflexia, developmental dela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: MRI craniocervical junction; polysomnography (sleep study) to detect central apnoea; neurophysiology (SSEP/BAER) for cord func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s for foramen magnum decompression: symptomatic cord or brainstem compression, central apnoea on polysomnography, abnormal neurophysiology, progressive neurological sig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decompression: posterior craniocervical decompression (suboccipital craniectomy + C1 laminectomy) — excellent results when performed timely; significant improvement in neurological func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merican Academy of Pediatrics (AAP) guidelines: all achondroplasia infants should have MRI craniocervical junction and polysomnography in first year of life; regular neurodevelopmental surveill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pinal Stenosis — Adult Complic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mptomatic lumbar spinal stenosis affects the majority of adults with achondroplasia and is the most common cause of significant disability and reduced quality of life in this popul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mptoms: neurogenic claudication (leg pain, weakness, or numbness with walking that relieves with sitting/flexion); lumbar radiculopathy; bowel and bladder dysfunction in severe ca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urogenic claudication in achondroplasia: typically presents in 3rd–4th decade; patient history of needing to sit down or lean forward while walking (flexion relieves stenosi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aging: MRI lumbar spine — shows multilevel stenosis, short pedicles, disc bulge, ligamentum flavum hypertrophy; multiple levels typically involv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management: multilevel laminectomy with or without fusion; decompression alone may suffice; fusion added for instability or significant deformity; results generally good for neurogenic claudic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oracolumbar kyphosis: if significant (>30°), anterior column collapse risk; posterior instrumented fusion may be required]]>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oid single-level decompression if multiple levels involved — inadequate decompression leads to persistent symptoms and early reoper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er Limb Deformity — Genu Varum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enu varum is nearly universal; arises from asymmetric growth of tibia and fibula (fibula relatively overgrows) and from ligamentous laxity at the kne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hildren with achondroplasia have physiological genu varum that is functional; surgical intervention reserved for symptomatic cases with progressive deformity, thrust, or medial compartment load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s for correction: varus >15°, progressive lateral thrust, knee pain, functional impairment]]>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emiepiphysiodesis (guided growth): tension band plate (8-plate or staple) on medial proximal tibia — corrects varus progressively during remaining growth; minimally invasive; revers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bial osteotomy: for skeletally mature patients or severe deformity — opening or closing wedge; can be combined with Ilizarov lengthen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bular head: prominent fibular head from relative overgrowth — rarely causes problems; proximal fibular epiphysiodesis or fibular shortening if causing functional impair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mb Lengthening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mb lengthening in achondroplasia is one of the most controversial topics in paediatric orthopaedics, involving complex ethical, functional, and psychosocial consideration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rton WA et al. Achondroplasia. Lancet. 2007;370(9582):162–17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otter TL, Hall JG; American Academy of Pediatrics. Health supervision for children with achondroplasia. Pediatrics. 2005;116(3):771–78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uli RM. Achondroplasia: a comprehensive clinical review. Orphanet J Rare Dis. 2019;14(1):1–4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over-Fong J et al. Mortality in achondroplasia. Orphanet J Rare Dis. 201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uillerot C et al. BMN 111 (vosoritide) effect on growth in children with achondroplasia: 4-year follow-up. N Engl J Med. 2022;386:2233–224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degheri R, Dall Oca C. Limb lengthening in short stature patients. J Pediatr Orthop B. 2001;10(3):238–24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Achondroplasia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irley ED, Ain MC. Acho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chondroplasia — Orthopaedic Issu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2026-10-03T20:05:49Z</dcterms:created>
  <dcterms:modified xsi:type="dcterms:W3CDTF">2026-10-03T20:05:49Z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