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28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lgus stress testing: apply radial deviation force to the thumb MCP joint — (1) in full extension (tests accessory UCL and volar plate); (2) in 30° MCP flexion (isolates the proper UCL); compare with the contralateral thumb; instability >30–35° of radial deviation in flexion OR >15° compared to the contralateral side = complete UCL tear; instability only in extension with stability in flexion = partial or accessory ligament tear; test with and without anaesthetic block — pain may mask true instability; IMPORTANT: avoid performing valgus stress if a Stener lesion is suspected and MRI has not been obtained — aggressive stressing of a Stener lesion may further displace the ligament]]>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ing of UCL injury: partial tear (Grade I/II) — some intact fibres; pain and tenderness but no instability on stress testing; complete tear (Grade III) — no intact fibres; instability on stress testing; Stener lesion may be pres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AP, lateral, and oblique views of the thumb; assess for avulsion fracture at the proximal phalanx base (the UCL avulses a bony fragment in approximately 30% of cases — `gamekeeper`s fracture`); a large avulsion fragment involving >20–25% of the articular surface with displacement requires ORIF; small non-displaced avulsion fragments can be treated non-operatively with immobilisation]]>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investigation of choice for complete UCL tears to confirm or exclude a Stener lesion; MRI is not required for all UCL injuries — if clinically clearly a partial tear (no instability on stress testing), conservative management is appropriate without imaging; MRI should be obtained for complete tears (instability on stress testing) to guide surgical vs conservative management; sensitivity and specificity for detecting Stener lesions on MRI approximately 90–96%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S: dynamic assessment by an experienced radiologist can identify the Stener lesion; useful and accessible; operator-dependent; lower sensitivity than MRI for distinguishing partial from complete tea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UCL tear (Grade I–II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umb spica splint or short opponens cast for 4–6 weeks; progressive mobilisation thereafter; return to sport with protective splint at 6–8 week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instability on stress testing; ligament is partially intact; healing expected; no surgery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UCL tear WITHOUT Stener le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umb spica cast immobilisation for 6 weeks (some surgeons still opt for surgery — debated); good healing rates expected if the ligament ends are apposed and the aponeurosis is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management is appropriate if MRI confirms no Stener lesion and the ligament ends are in contact; some surgeons prefer surgical repair for all complete tears in young active patients due to higher return-to-sport demand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UCL tear WITH Stener le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repair — the standard treatment; UCL is retrieved from beneath the aponeurosis and reattached to the base of the proximal phalanx using a suture anchor; MCP joint is pinned in slight flexion with a K-wire for 4 weeks to protect the repai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ner lesion = absolute indication for surgery; conservative treatment will fail — the ligament cannot heal with the aponeurosis interposed; repair within 3–4 weeks of injury gives best results (before fibros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y avulsion (>20–25% articular surface, displaced)]]>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with mini-screw or tension band wi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ge displaced fragment must be anatomically reduced; small fragment (<20% articular surface, non-displaced) treated conservativ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ner B. Displacement of the ruptured ulnar collateral ligament of the metacarpophalangeal joint of the thumb. J Bone Joint Surg Br. 1962;44(4):869–87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yman P et al. Injuries of the ulnar collateral ligament of the thumb metacarpophalangeal joint. Clin Orthop Relat Res. 1993;(292):165–17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rgan K et al. Ulnar collateral ligament: differentiation of displaced and nondisplaced tears with US and MR imaging. Radiology. 199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lville D et al. Direct comparison of ultrasound and MRI for the detection of the Stener lesion. J Hand Surg Am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eens Operative Hand Surgery. 7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Ulnar Collateral Ligament Thumb, Skier`s Thumb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ickel SZ et al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jury to ulnar collateral ligament (UCL) of thumb MCP joint. Mechanism: valgus stress from fall on abducted thumb (ski pole). Clinical: pain, swelling, instability at MCP; Stener lesion if adductor aponeurosis interposes. Diagnosis: valgus stress test (>30° opening suggests complete tear); MRI confirms. Treatment: partial tear—immobilization; complete tear/Stener lesion—surgical repair.]]>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ulnar collateral ligament (UCL) of the thumb metacarpophalangeal (MCP) joint is the primary restraint to radial deviation (valgus stress) at the thumb MCP joint. Its acute disruption — most commonly from a forced radial deviation injury — produces the condition variably termed skier`s thumb (acute injury) or gamekeeper`s thumb (chronic attenuation). The critical surgical consideration in acute UCL tears is whether a Stener lesion is present, which prevents healing with conservative management and mandates surgical repai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: forced radial deviation (abduction) of the thumb at the MCP joint — typically a fall onto an outstretched hand holding a ski pole (skier`s thumb), or a fall with the thumb trapped in a position of radial deviation; the thumb is forced radially as the MCP joint is stressed into valg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CL anatomy: the UCL consists of the proper collateral ligament (taut in flexion — the primary stabiliser) and the accessory collateral ligament (taut in extension, restrains volar plate); the adductor aponeurosis of the adductor pollicis overlies the UCL superficially; in a complete UCL tear, the torn proximal end of the UCL may displace superficial to the adductor aponeurosis — this is the Stener lesion; the aponeurosis prevents the torn ligament from returning to its anatomical position, preventing hea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mekeeper`s thumb: a chronic insufficiency of the UCL from repetitive forced abduction (originally described in Scottish gamekeepers who killed rabbits by forcible neck-twisting); presents with chronic thumb MCP instability rather than acute pain; may have a chronic Stener lesion or just attritional UCL stretch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ner Les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ner lesion: when the UCL tears from its distal (phalangeal) attachment and the thumb is radially deviated, the torn proximal end of the ligament is displaced superficial to the adductor aponeurosis; the ligament end is therefore interposed outside the aponeurosis and cannot reach its anatomical footprint on the proximal phalanx for healing; the Stener lesion is present in approximately 50–80% of complete UCL tears; it can sometimes be palpated as a nodule on the ulnar side of the MCP joint (the `Stener bump`); its presence is an absolute indication for surgical repair — conservative management will result in permanent in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is the investigation of choice to confirm a Stener lesion pre-operatively — shows the displaced ligament end lying superficial and proximal to the adductor aponeurosis; USS (dynamic) can also identify it in experienced hands; the Stener lesion on MRI appears as a `yo-yo` sign — the torn ligament end folded back on itself, lying proximal and superficial to the normal UCL footpri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Ulnar Collateral Ligament Injury — Skier’s Thumb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acute injury — fall onto a ski pole or outstretched hand; immediate pain and swelling at the ulnar aspect of the thumb MCP joint; difficulty pinching and gripping; may hear or feel a `pop` at the time of inju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ation: tenderness at the ulnar MCP joint (UCL footprint — distal phalanx base); ecchymosis; swelling; the Stener bump (a palpable firm nodule at the ulnar MCP joint); assess stability with valgus stress tes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2026-06-13T13:16:38Z</dcterms:created>
  <dcterms:modified xsi:type="dcterms:W3CDTF">2026-06-13T13:16:38Z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