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nis & Golfer’s Elbo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l`s test: elbow fully extended, wrist fully flexed, forearm pronated; examiner stretches the ECRB by passively extending the wrist; positive if lateral epicondyle pain reproduced; a passive stretch test complementing the active Cozen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ir-lift test (Maudsley test): patient lifts a chair with the elbow extended and the forearm pronated; positive if lateral epicondyle pain repro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clinical features: medial elbow pain; tenderness at the medial epicondyle and common flexor origin (FCR and pronator teres); pain with wrist flexion and forearm pronation against resistance; pronation and grip-relat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 ulnar nerve: always test ulnar nerve function in medial epicondylalgia — ring and little finger paraesthesia, Tinel sign at the cubital tunnel, elbow flexion test positive; cubital tunnel syndrome coexists in approximately 20–30% of golfer`s elbow cases; failure to recognise and treat the ulnar nerve component leads to incomplete symptom relief after lo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in golfer`s elbow: assess medial collateral ligament stability (valgus stress test at 30°); MCL injury and medial epicondylalgia can coexist in overhead throwing athletes; palpate over the MCL (distal to the common flexor ori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equired for straightforward tennis or golfer`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usually normal; may show calcification at the tendon origin in chronic cases (approximately 20–25%); assess for lateral or medial epicondyle avulsion, OA, loose bo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shows hypoechoic degeneration within the ECRB origin (lateral epicondyle) or flexor-pronator origin (medial); neovascularisation on power Doppler; tendon thickening; confirms the diagnosis when clinical uncertainty exists; guides injection therapy; useful for distinguishing between tendinopathy and epicondyle stress fractur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associated pathology (osteochondritis dissecans of the capitellum, loose bodies, MCL injury, posterior interosseous nerve entrapment at the radial tunnel); high signal within the ECRB origin on fat-suppressed sequences in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 Radial tunnel syndrome: the PIN (deep branch of the radial nerve) passes through the radial tunnel (formed by the extensor muscle group) and can be compressed at the arcade of Frohse (proximal edge of the supinator) — radial tunnel syndrome; presents with lateral elbow pain (similar to tennis elbow) but the maximal tenderness is 4–5 cm distal to the lateral epicondyle (over the radial tunnel) rather than at the epicondyle; weakness of finger and wrist extension in severe cases; must be distinguished from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r>
              <a:rPr lang="en-US" strike="noStrike" sz="1400" spc="0" u="none" cap="none">
                <a:solidFill>
                  <a:srgbClr val="1E293B">
                    <a:alpha val="100000"/>
                  </a:srgbClr>
                </a:solidFill>
                <a:latin typeface="Calibri"/>
              </a:rPr>
              <a:t><![CDATA[Approximately 80–90% of patients with tennis elbow resolve with non-operative treatment over 12–18 months. The natural history is resolution, though the process is slow and symptoms can be debilitating in the inter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irschl RP, Pettrone FA. Tennis elbow. The surgical treatment of lateral epicondylitis. J Bone Joint Surg Am. 1979;61(6):832–839.]]></a:t>
            </a:r>
            <a:br/>
            <a:r>
              <a:rPr lang="en-US" strike="noStrike" sz="1200" spc="0" u="none" cap="none">
                <a:solidFill>
                  <a:srgbClr val="1E293B">
                    <a:alpha val="100000"/>
                  </a:srgbClr>
                </a:solidFill>
                <a:latin typeface="Calibri"/>
              </a:rPr>
              <a:t><![CDATA[Coombes BK et al. Effect of corticosteroid injection, physiotherapy, or both on clinical outcomes in patients with unilateral lateral epicondylalgia. Lancet. 2013;382(9888):180.]]></a:t>
            </a:r>
            <a:br/>
            <a:r>
              <a:rPr lang="en-US" strike="noStrike" sz="1200" spc="0" u="none" cap="none">
                <a:solidFill>
                  <a:srgbClr val="1E293B">
                    <a:alpha val="100000"/>
                  </a:srgbClr>
                </a:solidFill>
                <a:latin typeface="Calibri"/>
              </a:rPr>
              <a:t><![CDATA[Mishra AK et al. Platelet-rich plasma versus corticosteroid injection for chronic lateral epicondylopathy. Am J Sports Med. 2014.]]></a:t>
            </a:r>
            <a:br/>
            <a:r>
              <a:rPr lang="en-US" strike="noStrike" sz="1200" spc="0" u="none" cap="none">
                <a:solidFill>
                  <a:srgbClr val="1E293B">
                    <a:alpha val="100000"/>
                  </a:srgbClr>
                </a:solidFill>
                <a:latin typeface="Calibri"/>
              </a:rPr>
              <a:t><![CDATA[Maffulli N et al. Overuse tendon conditions: time to change a confusing terminology. Arthroscopy. 1998.]]></a:t>
            </a:r>
            <a:br/>
            <a:r>
              <a:rPr lang="en-US" strike="noStrike" sz="1200" spc="0" u="none" cap="none">
                <a:solidFill>
                  <a:srgbClr val="1E293B">
                    <a:alpha val="100000"/>
                  </a:srgbClr>
                </a:solidFill>
                <a:latin typeface="Calibri"/>
              </a:rPr>
              <a:t><![CDATA[Krogh TP et al. Treatment of lateral epicondylitis with platelet-rich plasma, glucocorticoid, or saline: a randomized, double-blind, placebo-controlled trial. Am J Sports Med. 2013.]]></a:t>
            </a:r>
            <a:br/>
            <a:r>
              <a:rPr lang="en-US" strike="noStrike" sz="1200" spc="0" u="none" cap="none">
                <a:solidFill>
                  <a:srgbClr val="1E293B">
                    <a:alpha val="100000"/>
                  </a:srgbClr>
                </a:solidFill>
                <a:latin typeface="Calibri"/>
              </a:rPr>
              <a:t><![CDATA[Roles NC, Maudsley R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nis elbow = lateral epicondylitis (ECRB tendon origin degeneration). Golfer’s elbow = medial epicondylitis (flexor-pronator origin). Clinical: pain, tenderness, weakness of grip; Cozen’s, Mill’s, Maudsley’s test for tennis elbow. Investigations: clinical diagnosis; USG/MRI may show tendon degeneration. Management: rest, activity modification, NSAIDs, physiotherapy, injections; surgery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nis & Golfer’s Elbo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Tennis elbow (lateral epicondylalgia) and golfer`s elbow (medial epicondylalgia) are overuse tendinopathies of the common extensor and common flexor origins at the lateral and medial epicondyle of the humerus respectively. Despite their colloquial names, both conditions affect far more non-athletes than athletes — office workers, manual labourers, and recreational players are commonly affected. The underlying pathology is degenerative tendinosis (not tendinitis), characterised by disorganised collagen, fibroblast proliferation, and angiofibroblastic hyperplasia without significant acute inflammatory infilt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nis elbow (lateral epicondylalgia) incidence: approximately 1–3% of the population per year; peak incidence 35–55 years; equal sex incidence; the dominant arm is most commonly affected; affects approximately 50% of all tennis players at some point, but most cases are occupational or non-sport-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involved in tennis elbow: the extensor carpi radialis brevis (ECRB) is the primary tendon involved — its origin at the lateral epicondyle is the site of maximum pathological change; the ECRB undergoes the highest tensile stress with wrist extension and is positioned at the leading edge of the common extensor origin where it is vulnerable to shear stress; ECRP (extensor digitorum communis) may also be involved but ECRB is the primary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medial epicondylalgia): less common than tennis elbow; the flexor-pronator origin (primarily flexor carpi radialis and pronator teres) is involved; medial elbow pain; the ulnar nerve must always be assessed in medial epicondylalgia — cubital tunnel syndrome may coexist (approximately 20–3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the pathological finding is not inflammation but angiofibroblastic dysplasia — immature fibroblasts, disorganised type III collagen, and vascular hyperplasia (neovascularisation); this is identical to Achilles and patellar tendinopathy; the term "epicondylitis" is therefore a misnom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Tennis elbow clinical features: lateral elbow pain; tenderness at or just distal to the lateral epicondyle (over the ECRB origin); pain with wrist extension and gripping (shaking hands, turning a key, lifting objects with elbow extended); pain aggravated by activities requiring wrist extension against resistance; may radiate down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zen test (resisted wrist extension test): patient`s elbow is extended; examiner stabilises the lateral epicondyle with one thumb; patient extends the wrist against resistance; positive if pain is reproduced at the lateral epicondyle; highly sensitive and the most commonly used clinical test for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2026-05-17T13:54:58Z</dcterms:created>
  <dcterms:modified xsi:type="dcterms:W3CDTF">2026-05-17T13:54:58Z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