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2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btrochanteric Femur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ubtrochanteric region experiences 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fractures require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provide biomechanical adva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increases risk of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Subtrochanteric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btrochanteric Femur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orming forces: flex-abd-ER proximal; add distal. Implant: CMN gold standard. Reduction aids: Schanz, cerclage, clamps. Entry point crucial (piriformis/trochanteric). Complications: malreduction,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ubtrochanteric femur fractures occur in the region extending from the lesser trochanter to approximately 5 cm distal to it. These fractures are biomechanically challenging due to the high stresses transmitted through the proximal femur and the strong muscle forces acting on fracture fragments. They represent about 10–15% of proximal femur fractures and are associated with significant morbidity, especially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trochanteric fractures may occur following high-energy trauma in younger patients or low-energy falls in elderly individuals with osteoporosis. The management of these fractures typically involves surgical fixation, most commonly with intramedullary devices such as proximal femoral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 mechanical stresses in this region, achieving stable fixation and maintaining alignment are essential to prevent complications such as implant failure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ubtrochanteric Region]]></a:t>
            </a:r>
            <a:br/>
            <a:br/>
            <a:br/>
            <a:r>
              <a:rPr lang="en-US" strike="noStrike" sz="1400" spc="0" u="none" cap="none">
                <a:solidFill>
                  <a:srgbClr val="1E293B">
                    <a:alpha val="100000"/>
                  </a:srgbClr>
                </a:solidFill>
                <a:latin typeface="Calibri"/>
              </a:rPr>
              <a:t><![CDATA[The subtrochanteric region of the femur lies just distal to the lesser trochanter and is composed primarily of dense cortical bone. This region experiences high compressive and tensile forces during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s from the lesser trochanter to approximately 5 cm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inated by thick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jected to high bending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muscle attachments influence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significantly influence fracture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and externally rotat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edius abduct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s pull the distal fragment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approximately 10–15% of proxim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both young and elderly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elderly female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ubtrochanteric fractures are commonly classified using the Seinsheimer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hree-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Subtrochanteric with intertrochanteric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pain in upper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proximal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emu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the fracture pattern and degree of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Fixation]]></a:t>
            </a:r>
            <a:br/>
            <a:br/>
            <a:br/>
            <a:r>
              <a:rPr lang="en-US" strike="noStrike" sz="1400" spc="0" u="none" cap="none">
                <a:solidFill>
                  <a:srgbClr val="1E293B">
                    <a:alpha val="100000"/>
                  </a:srgbClr>
                </a:solidFill>
                <a:latin typeface="Calibri"/>
              </a:rPr>
              <a:t><![CDATA[The goals of surgical fixation are restoration of alignment, stable fixation, and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eduction of fractur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femoral length and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capable of withstanding high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weight bearing whe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Most common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2026-06-13T13:38:58Z</dcterms:created>
  <dcterms:modified xsi:type="dcterms:W3CDTF">2026-06-13T13:38:58Z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