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5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ze (Cofie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/ Medium / Large / Mass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<1 cm, Medium 1–3 cm, Large 3–5 cm, Massive >5 cm or involves ≥2 tendons]]>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r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able / Irrepar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sed on tissue quality, retraction, and fatty infiltration (Goutallier grad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tallier Classification (fatty infiltration on CT or MRI axial cuts, transposed to MRI by Fuchs)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Relev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muscle, no fa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repair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fatty strea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repair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<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; repair still worthwhi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=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reduced outcomes — repair may fai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>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eparable — consider alternative reconstr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te Classification grades retraction of the torn tendon (Stage 1: tendon at footprint; Stage 2: retracted to humeral head level; Stage 3: retracted to glenoid), which directly influences reparability and tendon tension at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ocused clinical assessment distinguishes rotator cuff pathology from other causes of shoulder pain such as glenohumeral OA, AC joint pathology, cervical radiculopathy, and adhesive capsuliti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onset (acute traumatic vs insidious degenerative), dominant arm, occupation, overhead activity, prior injections, night pain, weakness vs pain-limited weakn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pection: deltoid wasting, supraspinatus/infraspinatus fossa wasting, scapular dyskines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ingement tests: Neer sign, Hawkins-Kennedy — sensitive but not specific for cuff path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on Asses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Fin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pty Can (Job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akness / pain in scapular plane, arm at 90° pron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Ca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impingement arc — better specificity than empty ca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Rotation Lag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raspinatus / Teres min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maintain externally rotated position — suggests large posterior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ft-off (Gerb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lift hand off lumbar spi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r Hug / Belly Pr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(upp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bow drops behind body plane during belly pr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op Arm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sive cuff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maintain arm at 90° abduction — suggests massive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AP, outlet, axillary): assess for subacromial narrowing (<7 mm suspicious), acromial morphology (Bigliani Type III hooked), acromioclavicular OA, calcific tendinopathy, superior humeral head migration, cuff tear arthropathy (Hamada classific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 (USS): operator-dependent; high sensitivity and specificity for full-thickness tears (95% and 96% respectively); excellent for dynamic assessment and guided injection; less reliable for partial tears and subscapular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(preferred): gold standard — assesses tear size, retraction (Patte), muscle bulk, and fatty infiltration (Goutallier); gadolinium arthrogram improves partial tear det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rthrogram: useful when MRI contraindicated; reliable for tear characterisation and bone assess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Shoulder Angle (CSA): measure on true AP — calculated as angle between line along glenoid surface and line from inferior glenoid to acromion tip; CSA >35° is an independent predictor of cuff tear progression]]>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is the first-line treatment for most rotator cuff tears, particularly in older patients with degenerative tears, low functional demands, and minimal fatty infiltr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d physiotherapy: rotator cuff strengthening, periscapular stabilisation, posterior capsule stretching — minimum 3–6 months before considering surgery in non-acut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uhn JE et al. Effectiveness of physical therapy in treating atraumatic full-thickness rotator cuff tears. J Shoulder Elbow Surg. 2013;22(10):1371–13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tallier D et al. Fatty muscle degeneration in cuff ruptures: pre- and postoperative evaluation by CT scan. Clin Orthop Relat Res. 1994;304:78–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hata T et al. Superior capsule reconstruction to restore superior stability in irreparable rotator cuff tears. Am J Sports Med. 2012;40(1):193–2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hassan BT et al. Lower trapezius transfer to restore external rotation in irreparable posterosuperior rotator cuff tears. J Bone Joint Surg Am. 2016;98(15):1278–12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or BK et al. The critical shoulder angle: relationship to rotator cuff tears and degenerative joint disease. Bone Joint J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 most commonly torn; tears progress from partial to full‑thickness and can propagate posteriorly/anteriorly. Painful arc, night pain, and weakness on specific tests (Jobe, ER lag, belly‑press) are classic. MRI is investigation of choice; assess fatty infiltration (Goutallier) and tendon retraction (Patte). Treatment spectrum: physiotherapy/injections → arthroscopic repair (single/double row) → tendon transfer/SCR → reverse shoulder arthroplasty for cuff arthropathy. Rehabilitation protocol determines outcome as much as repair integ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tears are among the most common causes of shoulder pain and disability in adults. They encompass a spectrum from partial-thickness tears to massive irreparable tears with secondary cuff tear arthropathy. Understanding the anatomy, pathophysiology, and current evidence-based management is essential for both the general orthopaedic surgeon and the shoulder specialis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alence increases significantly with age — approximately 20% in the fifth decade, rising to over 50% by the eighth deca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y tears are asymptomatic — prevalence of asymptomatic tears mirrors that of symptomatic tears in population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 is the most commonly torn tendon, followed by infraspinatus, then subscapular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involvement occurs in up to 35% of cases — contralateral shoulder should always be ass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age, repetitive overhead activity, smoking, hyperlipidaemia, diabetes mellitus, dominant arm, and prior corticosteroid injec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rogression: approximately 40% of partial tears progress to full-thickness tears over 5 years if untre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lied Anatomy & Biomechanic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otator cuff is formed by four muscles — supraspinatus, infraspinatus, teres minor, and subscapularis — which collectively provide dynamic stabilisation of the glenohumeral joint and act as force couples with the deltoid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: initiates abduction; inserts on superior facet of greater tuberosity; most vulnerable to impingement between acromion and humeral h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raspinatus & Teres Minor: external rotation; insert on middle and inferior facets of greater tuberosity; critical for posterior force coup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: internal rotation; inserts on lesser tuberosity; tears often missed — check for increased external rotation and lift-off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otator cable (thickened band of coracohumeral ligament running perpendicular to tendon fibres) redistributes load — a crescent tear within the cable may remain mechanically compens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shoulder angle (CSA): angle between glenoid inclination and acromion tip on AP radiograph — CSA >35° associated with higher cuff tear rate; CSA <30° associated with glenohumeral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ior migration of humeral head occurs when the deltoid-cuff force couple is disrupted — leads to acromial erosion and eventual cuff tear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Rotator Cuff T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s are classified by thickness, size, and chronicity. Several systems exist; the most clinically useful are summarised below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icular-sided (PASTA), bursal-sided, or intrasubstance; graded by depth (<50% or >50% tendon thickness)]]>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ear through entire tendon; communication between bursa and glenohumeral j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2026-05-17T14:42:11Z</dcterms:created>
  <dcterms:modified xsi:type="dcterms:W3CDTF">2026-05-17T14:42:11Z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