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6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early disease often normal; in advanced disease — soft tissue mass, periarticular osteoporosis, erosions of bone on both sides of the joint (hallmark of diffuse PVNS), joint space preservation until late; extrinsic pressure erosions on both the femur and tibia/fibula simultaneously ("kissing lesions") — pathognomonic of diffuse PVNS in the kn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— low signal on both T1 and T2 sequences due to haemosiderin deposition (magnetic susceptibility effect); "blooming" on gradient echo (T2*) sequences — this low signal on T2 distinguishes PVNS from other causes of synovitis (TB, RA, septic) which are T2 bright; may also show high T1 signal (lipid-laden foam cells) and intermediate T2 signal (cellular area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aspiration: bloody or xanthochromic (yellow-brown) fluid; haemosiderin-laden macrophages on cytology; sent for culture to exclude TB and inf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biopsy: definitive diagnosis — histology shows mononuclear cells, multinucleated giant cells, haemosiderin deposits, foam cells (lipid-laden macrophages), and fibrous stroma; immunohistochemistry (CD68 positive macrophages); CSF1 FISH for translocation in uncertain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: assesses bony erosions; pre-surgical planning; detects osseous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& Staging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havi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nodule within joint synovi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; slow-grow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10% after arthroscopic excis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extra-articular (tendon shea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on sheath; finger flexors most comm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; indo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–20% after marginal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le joint synovium; knee, hip, ank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ly aggressive; bone erosion; haemarthro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20–50% after surgery alon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sa or tendon sheath;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ly aggressive; infiltrates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; systemic therapy often nee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Localised Typ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intra-articular TGCT (knee): arthroscopic excision with adequate margin around the nodule pedicle; excellent results; recurrence rate <10%; simple nodule resection without extensive synov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GCT of tendon sheath (finger): marginal excision under tourniquet; careful identification of involvement with adjacent neurovascular bundles and flexor tendon; recurrence 10–20%; higher recurrence if incomplete excision or if joint involvement; no adjuvant therapy required for localised 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excision of localised type: re-excision is the treatment of choice; usually achiev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Diffuse Typ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TGCT is the major management challenge — high recurrence rates after surgery alone have driven the development of adjuvant and systemic therap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ynovectomy: total synovectomy (arthroscopic or open) is the primary treatment — arthroscopic synovectomy for anterior compartment; open posterior approach for posterior knee compartment; combined approach for complete excision; recurrence rate 20–50% after synovectomy alone — driven by the difficulty of achieving complete synovial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hijima M et al. Giant cell tumor of the tendon sheath (nodular tenosynovitis). A study of 207 cases to compare the large joint group with the common digit group. Cancer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rphey MD et al. Pigmented villonodular synovitis: radiologic-pathologic correlation. Radiographics. 2008;28(5):1493–151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tboom MJL et al. Surgical outcomes of patients with diffuse-type tenosynovial giant cell tumours. Bone Joint J. 20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p WD et al. Pexidartinib versus placebo for advanced tenosynovial giant cell tumour (ENLIVEN trial). Lancet. 2019;394(10197):478–4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tagawa Y et al. Diffuse pigmented villonodular synovitis of the knee. Int Orthop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ler WK et al. Pigmented villonodular synovitis. J Am Acad Orthop Surg. 2002;10(5):376–3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proliferative synovial lesion; localized or diffuse type. Common in knee (80%) and hip; presents with pain, swelling, recurrent effusion. MRI: low-signal intensity on T2 due to hemosiderin deposition. Treatment: synovectomy (arthroscopic/open); recurrence common in diffuse type. Targeted therapy: CSF1R inhibitors (pexidartinib) for unresectable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Termin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gmented villonodular synovitis (PVNS) and tenosynovial giant cell tumour (TGCT) are now recognised as the same entity — a locally aggressive neoplasm of synovial origin characterised by clonal proliferation of histiocyte-like mononuclear cells accompanied by multinucleated giant cells, haemosiderin deposition, and lipid-laden foam cells. The WHO 2020 classification unifies them under the term tenosynovial giant cell tumour, replacing the older descriptive termin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type (formerly diffuse PVNS): involves the entire synovium of a joint or tendon sheath; aggressive, locally destructive; high recurrence rate; primarily affects the knee; the main clinical challen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ype (formerly localised nodular PVNS, giant cell tumour of tendon sheath): discrete nodular lesion in a joint or more commonly in a tendon sheath (especially fingers); less aggressive; excellent prognosis after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1.8–9 per million population; young adults (3rd–4th decade); no significant gender predominance for the diffuse type; slight female predominance for localised tendon sheath typ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basis: most cases driven by translocation involving the CSF1 gene (colony-stimulating factor 1) — overexpression of CSF1 recruits non-neoplastic inflammatory cells (macrophages, giant cells) that compose the majority of the tumour mass; this CSF1 pathway is the therapeutic target for systemic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PVNS/TGCT: insidious onset of joint pain and swelling; recurrent haemarthroses (blood-stained joint aspirate); restricted range of motion; knee most commonly affected (80%), followed by hip (15%), shoulder, ank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bloody (chocolate-coloured) joint aspirate in a young adult is the classic presentation — haemosiderin-stained synovial fluid from repeated micro-haemorrhages within the tumour; should always prompt MRI to exclude PVNS/TGCT before attributing to 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GCT (tendon sheath): slow-growing painless firm nodule on the flexor tendons of the fingers; most common benign tumour of the hand; second most common hand tumour after ganglion cyst; 2nd–4th decades; may cause triggering or limited finger flex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 before diagnosis: typically 1–5 years for diffuse type — diagnostic delay is common; often misdiagnosed as inflammatory arthritis or haemophilic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2026-05-17T15:00:42Z</dcterms:created>
  <dcterms:modified xsi:type="dcterms:W3CDTF">2026-05-17T15:00:42Z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