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ost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 should be ass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 fractures have high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roximal Humerus Fractures]]></a:t>
            </a:r>
            <a:br/>
            <a:r>
              <a:rPr lang="en-US" strike="noStrike" sz="1200" spc="0" u="none" cap="none">
                <a:solidFill>
                  <a:srgbClr val="1E293B">
                    <a:alpha val="100000"/>
                  </a:srgbClr>
                </a:solidFill>
                <a:latin typeface="Calibri"/>
              </a:rPr>
              <a:t><![CDATA[AAO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er classification (parts displaced >1 cm or >45°): guides management. Non‑operative for minimally displaced; ORIF (locking plate) for displaced 2–3 part; hemiarthroplasty/RSA for unreconstructable 3–4 part or head‑split in elderly. Assess vascularity: medial hinge, calcar length; tuberosity integrity crucial for outcomes. Complications: AVN, stiffness, tuberosity nonunion/malposition, screw perforation.]]>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roximal humerus fractures are common injuries involving the upper end of the humerus near the shoulder joint. They account for approximately 5–6% of all fractures and represent the third most common fracture in the elderly after hip and distal radius fractures. These injuries typically occur following low-energy falls in osteoporotic individuals, but can also result from high-energy trauma such as road traffic accidents or sports injuries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nagement of proximal humerus fractures depends on fracture pattern, displacement, bone quality, patient age, and functional demands. While many fractures can be treated conservatively, complex displaced fractures may require surgical fixation or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proximal humerus forms the shoulder joint by articulating with the glenoid cavity of the scapula. Important anatomical structures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or cuff muscles attach to the tuberosities and play a major role in fracture displacement. The blood supply of the humeral head is mainly from the anterior and posterior circumflex humeral arteries, particularly the arcuate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5–6%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osteoporotic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ost common fracture in elderly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with aging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 energy trauma or sports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zure or electric shock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he most commonly used classification system for proximal humerus fractures is the Neer classification. It is based on the number of displaced fractur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part]]></a:t>
            </a:r>
            <a:br/>
            <a:r>
              <a:rPr lang="en-US" strike="noStrike" sz="1400" spc="0" u="none" cap="none">
                <a:solidFill>
                  <a:srgbClr val="1E293B">
                    <a:alpha val="100000"/>
                  </a:srgbClr>
                </a:solidFill>
                <a:latin typeface="Calibri"/>
              </a:rPr>
              <a:t><![CDATA[No segment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part]]></a:t>
            </a:r>
            <a:br/>
            <a:r>
              <a:rPr lang="en-US" strike="noStrike" sz="1400" spc="0" u="none" cap="none">
                <a:solidFill>
                  <a:srgbClr val="1E293B">
                    <a:alpha val="100000"/>
                  </a:srgbClr>
                </a:solidFill>
                <a:latin typeface="Calibri"/>
              </a:rPr>
              <a:t><![CDATA[One segment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part]]></a:t>
            </a:r>
            <a:br/>
            <a:r>
              <a:rPr lang="en-US" strike="noStrike" sz="1400" spc="0" u="none" cap="none">
                <a:solidFill>
                  <a:srgbClr val="1E293B">
                    <a:alpha val="100000"/>
                  </a:srgbClr>
                </a:solidFill>
                <a:latin typeface="Calibri"/>
              </a:rPr>
              <a:t><![CDATA[Two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a:t>
            </a:r>
            <a:br/>
            <a:r>
              <a:rPr lang="en-US" strike="noStrike" sz="1400" spc="0" u="none" cap="none">
                <a:solidFill>
                  <a:srgbClr val="1E293B">
                    <a:alpha val="100000"/>
                  </a:srgbClr>
                </a:solidFill>
                <a:latin typeface="Calibri"/>
              </a:rPr>
              <a:t><![CDATA[All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fracture segment is considered displaced if it is separated by more than 1 cm or angulated by more than 45 degre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shoulder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 aroun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in seve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cchymosis extending to chest w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the axillary nerve may be injured in proximal humerus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shoulde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helpful in evaluating fracture comminution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Approximately 80% of proximal humerus fractures are minimally displaced and can be manag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locking plate]]></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elected surgical neck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Complex fracture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shoulder arthroplasty]]></a:t>
            </a:r>
            <a:br/>
            <a:r>
              <a:rPr lang="en-US" strike="noStrike" sz="1400" spc="0" u="none" cap="none">
                <a:solidFill>
                  <a:srgbClr val="1E293B">
                    <a:alpha val="100000"/>
                  </a:srgbClr>
                </a:solidFill>
                <a:latin typeface="Calibri"/>
              </a:rPr>
              <a:t><![CDATA[Severely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 of 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ulder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2026-05-17T14:42:59Z</dcterms:created>
  <dcterms:modified xsi:type="dcterms:W3CDTF">2026-05-17T14:42:59Z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