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stress test: foot in neutral, externally rotate — reproduction of ankle pain; lateral talar shift on stress radiograph confirms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lways include full-length tibia-fibula views when Maisonneuve suspected; standard ankle views may show: widened medial clear space (>4 mm), widened syndesmosis (>5 mm at 1 cm above plafond on AP), tibiofibular overlap <10 mm on AP or <1 mm on mortise, medial malleolus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ear space >4 mm = deltoid rupture or medial malleolus fracture = ankle instability until proven otherwise]]>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ful to define posterior malleolus involvement, fibula fracture comminution, and articular congruity; assess for anterolateral tibial lip fractures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an confirm deltoid ligament and syndesmotic ligament integrity; useful when clinical diagnos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n unstable ankle injury requiring surgical stabilisation of the syndesmosis. The proximal fibula fracture itself rarely requires direct fix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alleolus fracture (if present): ORIF with lag screws or tension band wiring — restores medial buttress; performed before syndesmotic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toid ligament rupture: if medial malleolus intact but deltoid torn — repair vs no repair is debated; most contemporary evidence supports repair of deltoid in presence of syndesmotic instability to prevent residual medial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tabilisation: mandatory in all Maisonneuve fractures — the proximal fracture = complete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tion of syndesmosis: reduce fibula into tibial incisura anatomically under direct vision or fluoroscopy; clamp from fibula to tibia with ankle in dorsiflexion; confirm reduction on mortise view — fibula must be reduced into incisura; CT can confirm post-reduction congru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Fixation Options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desmotic screw (positio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5 or 4.5 mm cortical screw through fibula, across syndesmosis into tibia; 2–4 cortices; 2–4 cm above plafon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ditional gold standard; requires removal before full weight bearing (or may loosen/break); tricortical vs quadricortical deb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ghtRope / suture butt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xible fixation through fibula and tibia with cortical butt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physiological motion; no routine removal needed; increasingly favoured; equivalent or superior outcomes to screw in RC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yndesmotic screws for highly unstable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reased rotational stability; both removed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kle must be in dorsiflexion during syndesmotic fixation — prevents overtightening and malreduction of fibula in dorsiflexion; plantarflexion at time of screw insertion risks fibula being fixed in an anterior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fracture: does not require direct fixation in most cases — the fibula will heal with conservative management once the ankle is stabilised; only fix proximally if there is significant displacement threatening neurovascular structures or peroneal ner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oneal nerve at risk with proximal fibula fracture — assess pre- and postoperatively; immediate neurolysis if nerve is comp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JGF. Recherches sur la fracture du perone. Arch Gen Med. 1840;7:165–1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N. Fractures of the ankle: combined experimental-surgical and experimental-roentgenologic investigations. Arch Surg. 1950;60(5):957–9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kos GD et al. Normal tibiofibular relationships at the syndesmosis on axial CT imaging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dner MJ et al. Intraoperative and postoperative CT confirms accurate reduction of transosseous suture button fixation for ankle syndesmosis injuries. J Orthop Trauma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rtekangas T et al. Suture button versus syndesmotic screw fixation for ankle syndesmosis injuries: randomised controlled trial. BMJ. 2019;367:l672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gi HC et al. Syndesmotic fixation with a TightRope device. Foot Ank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injury = proximal fibular fracture + syndesmotic disruption + medial injury (deltoid/medial malleolus). Mechanism: external rotation with pronation. Examine entire fibula in ankle injuries; knee pain/tenderness is a clue. Management centers on syndesmotic stabilization; proximal fibula usually non-op. Avoid missing saphenous nerve injury or peroneal nerve palsy proximal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is a proximal fibular fracture associated with a disruption of the ankle syndesmosis and interosseous membrane, with or without a medial-sided ankle injury. It is a high-energy equivalent ankle injury that is frequently missed on initial presentation because the fracture is remote from the ankle, and plain ankle radiographs may appear deceptively benig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med after Jules Germain François Maisonneuve (1840), who described the spiral fracture of the proximal fibula caused by external rotation of the foo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chanism is external rotation of the foot with a fixed leg — force propagates proximally through the interosseous membrane from a medial ankle injury to fracture the proximal fibul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osseous membrane tears from distal to proximal up to the level of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-sided injury is almost always present: deltoid ligament rupture, medial malleolus fracture, or bo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inferior tibiofibular ligament (AITFL) and posterior inferior tibiofibular ligament (PITFL) are disrupted — complete syndesmotic instability resul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kle mortise is unstable despite a normal or near-normal appearance on ankle radiographs — this is the key diagnostic pitfal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injuries: posterior malleolus fracture (Volkmann fragment), anterior tibial lip avulsion (Chaput fragm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uge-Hansen Classification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isonneuve fracture represents the most proximal variant of the Supination-External Rotation (SER) or Pronation-External Rotation (PER) patterns in the Lauge-Hansen classification. Understanding this context clarifies why the syndesmosis is always disrupte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quence of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ula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fracture (at or below plafon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below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ITFL → fibula → PITFL/posterior malleolus → me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 IV (Maisonneu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→ AITFL → interosseous membrane → proximal fibula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ibula — above syndesm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isonneuve = Pronation-External Rotation (PER) pattern — medial injury occurs first, then force propagates through interosseous membra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tire interosseous membrane from the ankle to the fibula fracture is disrupted — this is why the ankle is completely unstable despite the fracture being at the knee lev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classification: Maisonneuve = Weber C (fibula fracture above syndesmosis) — syndesmosis always disrupted in Weber C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roximal Fibula (Maisonneuv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— Clinical & Radiographic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ination: ankle pain and swelling; medial ankle tenderness (deltoid ligament or medial malleolus); proximal fibula pain and tenderness — ALWAYS palpate the entire fibula in any ankle injury; positive external rotation stress test of ank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queeze test (Hopkinson): compression of fibula and tibia at mid-calf — pain at ankle or along interosseous membrane = positive; suggests syndesmotic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2026-06-13T13:16:38Z</dcterms:created>
  <dcterms:modified xsi:type="dcterms:W3CDTF">2026-06-13T13:16:38Z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