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4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spiration/biopsy: BEFORE antibiotics where possible; joint aspiration for all suspected septic arthritis — send fluid for cell count (WBC >50,000/mm³ with >90% neutrophils = septic arthritis until proven otherwise; >100,000/mm³ is highly specific), Gram stain, culture and sensitivity, crystal analysis (to exclude gout and pseudogout); bone biopsy for suspected osteomyelitis where blood cultures are negative — CT-guided core biopsy of the affected bone; the yield of bone biopsy is approximately 60–80% for bacterial organisms]]>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6 — Source identification and risk stratification: identify the source of haematogenous seeding (dental infection, skin infection, UTI, endocarditis — echocardiography is indicated in all cases of confirmed haematogenous Staphylococcus aureus bacteraemia); assess host factors (diabetes, immunosuppression, renal failure, HIV — all modify treatment intensity and du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— Management Algorith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s an orthopaedic emergency: articular cartilage is destroyed within 6–8 hours by bacterial proteases and inflammatory cytokines; delay in joint washout is directly proportional to the degree of permanent joint damage; all suspected septic arthritis must be aspirated within hours of presentation; if the aspirate shows WBC >50,000/mm³ with >90% PMNs, proceed to urgent surgical washout]]>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(the most common cause at all ages — approximately 50–60% of cases); Streptococcus pyogenes; Neisseria gonorrhoeae (the most common cause of septic arthritis in sexually active young adults — consider in any young adult with polyarthralgia, skin rash, and tenosynovitis); coagulase-negative staphylococci (post-operative/PJI); Gram-negatives (neonates, elderly, IV drug users, immunocompromised — E. coli, Pseudomonas); Kingella kingae (children under 4 years — requires specific culture condition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washout: arthroscopic washout (preferred for knee, shoulder, elbow, and ankle — allows thorough debridement with lower morbidity than open arthrotomy); open arthrotomy (hip — mandatory due to the inaccessibility of the joint for arthroscopy in most centres; also for joints not accessible arthroscopically or for failed arthroscopic washout); repeated washouts may be required if the infection does not sett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irical antibiotic therapy for septic arthritis: IV flucloxacillin 1–2g four times daily (covers Staphylococcus aureus and Streptococcus); add IV gentamicin or ceftriaxone if Gram-negative organisms are suspected (neonate, elderly, immunocompromised, IV drug user); switch to vancomycin if MRSA is suspected or confirmed; duration — IV antibiotics for 2–4 weeks then oral for a further 2–4 weeks (total 4–6 weeks); guided by CRP response and microbiological sensitiv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— Manage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aematogenous (chi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ver, localised bone pain + tenderness, refusal to weight-bear; metaphysis of long bone (distal femur, proximal tibia, proximal humerus); X-ray usually normal <14 day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cultures; CRP/ESR/WBC; MRI (gold standard); plain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 antibiotics (flucloxacillin); surgical drainage if subperiosteal abscess on MRI/USS; most acute cases in children respond to antibiotics al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acute (Brodie absces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idious onset; low-grade pain; afebrile or low-grade fever; X-ray shows radiolucent metaphyseal lesion with sclerotic rim (Garre`s osteitis patter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; CT-guided biopsy if organism not identif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aspiration/curettage + antibiotics; 6 weeks total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 DP, Waldvogel FA. Osteomyelitis. Lancet. 2004;364(9431):369–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ierny G III, Mader JT, Penninck JJ. A clinical staging system for adult osteomyelitis. Clin Orthop Relat Res. 2003;(414):7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ng CH et al. The LRINEC (Laboratory Risk Indicator for Necrotising Fasciitis) score. Crit Care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 et al. Induced membrane technique. Ann Chir Plast Esthet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s JJ. Septic arthritis of native joints. Infect Dis Clin North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, Necrotising Fasciiti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rtnell J et al. Haematogenous acute and subacute paediatric osteomyelit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avedra-Lozano J et al. Changing trends in acut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trum: cellulitis, abscess, septic arthritis, osteomyelitis. Principles: Early recognition, debridement, targeted antibiotics, stabilization, soft‑tissue cover. Diagnosis algorithm: suspect → labs (WBC, ESR, CRP) → imaging (X‑ray, MRI) → aspiration/biopsy for culture → tailored therapy. Surgical principles: remove necrotic tissue, maintain stability, provide vascularized soft‑tissue coverage. Antibiotics: empiric broad‑spectrum → targeted based on culture, prolonged course in bone infec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skeletal (MSK) infections encompass a broad spectrum of conditions including acute haematogenous osteomyelitis, septic arthritis, discitis, psoas abscess, infected prosthetic joints, necrotising fasciitis, and diabetic foot infections. A systematic algorithmic approach to diagnosis and management is essential because delays in treatment lead to irreversible joint destruction, avascular necrosis, chronic osteomyelitis, and life-threatening sepsis. The fundamental principle is: suspect infection early, investigate promptly, and treat aggress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site: osteomyelitis (bone); septic arthritis (joint); spondylodiscitis (vertebral body + disc); periprosthetic joint infection (PJI); soft tissue infections (cellulitis, necrotising fasciitis, myositis, pyomyosit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duration: acute (<2 weeks); subacute (2 weeks–3 months — often less florid, may present as a Brodie abscess); chronic (>3 months — dead bone, sequestrum, involucrum, sinuses)]]>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by pathogenesis: haematogenous (blood-borne seeding — the most common route in children; adults more commonly haematogenous in vertebral osteomyelitis); direct inoculation (trauma, surgery, penetrating wound); contiguous spread (from adjacent soft tissue infection — diabetic foot, pressure sore); each pathway has implications for the causative organism and the likely anatomical site of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lgorithm — Step by Step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Clinical suspicion: the classic triad of infection is pain + swelling + fever; however, in immunocompromised patients (HIV, diabetics, those on steroids or DMARDs), the clinical features may be markedly attenuated; a high index of suspicion is required; any child with a painful limb and fever, any patient with a hot swollen joint, or any post-operative patient with wound pain and fever must be evaluated for MSK infection; do NOT wait for all classic features to be present before investiga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Inflammatory markers: CRP (most useful — rises within 6 hours of infection, peaks at 48 hours, normalises within days of successful treatment; the best marker for monitoring response); ESR (rises more slowly, peaks at 3–5 days, remains elevated for weeks — less useful for acute monitoring but useful for baseline); WBC (often normal in subacute/chronic infection — unreliable as a sole marker); PCT (procalcitonin — the most specific marker for bacterial infection; rapidly rises in bacterial sepsis; useful for distinguishing bacterial from non-bacterial cau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Blood cultures: BEFORE antibiotics; at least 2 sets from different sites; yield is approximately 50–60% in acute haematogenous osteomyelitis and septic arthritis; lower in subacute and chronic infection; the causative organism isolated from blood cultures allows targeted antibiotic therapy; starting antibiotics before cultures are taken reduces the diagnostic yield and forces empirical broad-spectrum treatment which increases resistanc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sculoskeletal Infections — Algorith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Imaging: plain X-rays (first line — may be normal in the first 7–14 days of osteomyelitis; look for periosteal reaction, lytic lesion, joint space changes, soft tissue swelling); MRI (gold standard for osteomyelitis, spondylodiscitis, soft tissue infection — shows bone marrow oedema on STIR/T2 within 3–5 days of infection; best delineates the extent of infection and guides drainage/debridement planning); CT (best for cortical sequestrum, cortical erosion, and CT-guided aspiration/biopsy); USS (for joint effusion aspiration and soft tissue collections — can guide needle aspi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2026-05-17T14:37:24Z</dcterms:created>
  <dcterms:modified xsi:type="dcterms:W3CDTF">2026-05-17T14:37:24Z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