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2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: the most sensitive imaging modality for detecting ALTR from trunnionosis; identifies periprosthetic fluid collections (pseudotumours), soft tissue necrosis, abductor tendon integrity, and the extent of capsular and muscular involvement; MARS MRI is mandatory in any patient with suspected ALTR (elevated metal ions or unexplained hip pain with a modular THA); classification of pseudotumours on MARS MRI — the Anderson classification (Type 1: benign cyst-like fluid collection; Type 2: mixed cystic-solid; Type 3: solid lesion — most aggressive, associated with worst tissue damage) guides urgency of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s: may show a periprosthetic radiolucency or taper junction changes; a visible gap or step at the head-neck taper junction on plain X-ray (the `taper step sign`) suggests taper disengagement due to corrosion-related volume loss; however, plain X-rays are insensitive for early trunnio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aspiration: synovial fluid is sent for cell count, culture, and analysis for metallic debris (histology may show metallic particles within macrophages — `metallosis`); aspiration is essential to exclude PJI before revision surgery; trunnionosis synovial fluid may have elevated cell count (up to 2,000–3,000 WBC) — below the PJI threshold but above normal; this can make PJI exclusion difficult; alpha-defensin assay may help in this sce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elevated metal ions without ALTR on MARS MRI: annual surveillance (serum metal ions + MARS MRI at 12–24 months); no immediate surgical intervention indicated; counsel patient on symptoms of progression (increasing pain, mass effect, neurological symptoms from pseudotumour expa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ALTR or progressive pseudotumour: surgical intervention is indicated; options — (1) isolated head and liner exchange (the most conservative — remove the corroded CoCr head, exchange to a ceramic head of the same or larger size, exchange the PE liner; the acetabular shell and femoral stem are retained if well-fixed; soft tissue debridement of ALTR tissue is performed; ceramic head eliminates the galvanic couple at the taper — reducing future corrosion risk); (2) full revision THA if the stem is also loose or the taper is severely damaged; intraoperative findings at taper disassembly — visible corrosion pitting, metallic staining of the trunnion surface, and loss of taper geometry confirm trunnionosis; the taper surface is assessed for damage — if the trunnion is severely corroded or damaged, stem revision is required; a new ceramic head should not be placed on a severely damaged trunnion (risk of poor taper engagement and recurrent corro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ic cobalt toxicity (cobaltism): very high systemic Co levels (>300 µg/L in severe cases — much higher than typical trunnionosis) cause cardiomyopathy (dilated cardiomyopathy with heart failure), peripheral neuropathy, hypothyroidism, and visual and auditory disturbances (cobalt optic and acoustic nerve toxicity); cobaltism was classically seen in patients with failed large-head MoM THA and after ingestion of cobalt-containing `beer heart` additives; trunnionosis rarely causes systemic cobaltism at these levels — but in severe unrecognised cases with very large pseudotumours, significant systemic ion elevation can occur]]>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: fretting + corrosion at the modular head-neck taper junction; CoCr head on Ti stem = galvanic couple → accelerated corrosion; MACC (mechanically assisted crevice corrosion); generates Co/Cr ions + metallic particles → ALTR identical to MoM bearing ALT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rom MoM bearing ALTR: trunnionosis occurs in MoP/CoP THA (NOT MoM); elevated Co >> Cr ratio (Co dissolves preferentially from corroded CoCr head trunnion); MoM wear → roughly equal Co:Cr ratio]]>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 for trunnionosis: large head size (36–40 mm → increased lever arm → more taper micro-motion); longer trunnions/adapter sleeves; mixed alloy (CoCr head + Ti stem); modular neck-stem junctions (highest risk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new groin pain months–years post primary THA with non-MoM bearing; palpable mass; elevated serum Co; MARS MRI shows pseudotumour / soft tissue necrosis; exclude PJI (aspiration + alpha-defensi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 pseudotumour classification (Anderson): Type 1 (benign cystic); Type 2 (mixed); Type 3 (solid — most aggressive, worst tissue damage, urgent interven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elevated ions + no ALTR on MRI: annual surveillance; no immediat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ldberg JR et al. A multicenter retrieval study of the taper interfaces of modular hip prostheses. Clin Orthop Relat Res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oper HJ et al. Corrosion at the head-neck taper as a cause for adverse local tissue reactions after total hip arthroplasty. J Bone Joint Surg Am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drigues MB et al. Trunnionosis — a review of the literature. Bone Joint J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HRA Medical Device Alert — Modular metal-on-metal hip systems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ftah M et al. Trunnion corrosion in hip arthroplasty. J Arthroplasty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on LA et al. Classification of pseudotumours in metal-on-metal hip arthroplasty. Clin Orthop Relat Res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ton DJ et al. Adverse reaction to metal debris following hip resurfacing — the influence of component type, o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 = corrosion/wear at head–neck modular junction of THA. Mechanism: fretting + crevice corrosion, leading to metal ion release. Clinical: unexplained pain, swelling, adverse local tissue reaction (ALTR). Diagnosis: ESR/CRP to rule out infection; elevated cobalt/chromium; MRI (MARS) for pseudotumor. Management: revision with ceramic heads, titanium sleeves; avoid further corro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 of Modular Junc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 — corrosion and fretting wear at the modular taper junction between a cobalt-chromium femoral head and a titanium or cobalt-chrome femoral stem trunnion — has emerged as a clinically significant cause of adverse local tissue reactions (ALTR), pseudotumour formation, and early revision in modern total hip arthroplasty. The term encompasses both fretting (mechanical wear from micro-motion at the taper junction) and corrosion (electrochemical oxidation of the metallic surface) — the combination of which generates cobalt and chromium ions and metallic debris particles that cause local and systemic toxicity. Trunnionosis is distinct from metal-on-metal (MoM) bearing surface wear, but produces similar adverse tissue reactions through the same metallic corrosion product pathwa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modular taper junction: the femoral head `morse taper` fits onto the stem trunnion via a conical taper — the head bore (inner cone) locks onto the stem trunnion (outer cone) by a press-fit mechanism; this taper lock provides a rigid connection during normal loading; however, under the cyclic loading of walking (millions of cycles over years), micro-motion occurs at the taper interface — fretting; fretting disrupts the passive oxide layer on the metal surface, exposing fresh metal to the corrosive synovial fluid environment — crevice corrosion; the combination (mechanically assisted crevice corrosion — MACC) generates metal ions (Co²⁺, Cr³⁺) and nano-sized metallic partic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trunnionosis has increased: use of larger femoral head sizes (36–40 mm) increases the lever arm and bending moment at the taper junction; longer trunnions (from large-head adapter sleeves and dual offset adapters) increase the moment arm further; mixed alloy tapers (CoCr head on Ti stem) create a galvanic couple that accelerates corrosion; the transition from 28 mm to 36 mm heads as the standard for stability improvement has inadvertently increased taper junction stress; modular neck-stem junctions (used in some stems to optimise leg length and offset) have the highest corrosion risk of all modular jun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trunnionosis typically presents insidiously — a patient with a functioning THA who develops new-onset groin or hip pain, sometimes with a palpable mass, months to years after primary surgery; the presentation may be indistinguishable from other causes of painful THA (infection, aseptic loosening, dislocation, bearing wear); the implant is often a modern large-head (36–40 mm) CoCr head on a titanium stem; the bearing surface is standard MoP or CoP (NOT MoM) — this distinguishes trunnionosis from MoM bearing surface ALTR, though the tissue reactions are simi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TR features: adverse local tissue reaction from trunnionosis includes periprosthetic fluid collections (pseudotumours — caused by macrophage reaction to metallic debris); soft tissue necrosis (cobalt ions are cytotoxic at high concentrations); ALVAL (aseptic lymphocyte-dominated vasculitis-associated lesion — a lymphocytic perivascular reaction to metal antigens); these are the same tissue reactions as MoM ALTR — the difference is the source of the metal ions (taper vs bearing su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ed serum metal ions: serum cobalt and chromium should be measured in any patient with a CoCr head THA presenting with unexplained hip pain; cobalt >2–3 µg/L (ppb) in the context of non-MoM THA (MoP or CoP) suggests trunnion corrosion; the cobalt:chromium ratio can help identify the source — trunnion corrosion from a CoCr head tends to produce predominantly Co ions (cobalt dissolves preferentially from the corroded CoCr surface); MoM bearing wear produces a more equal Co:Cr ratio reflecting bearing alloy composition]]>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 &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cobalt and chromium: first-line blood investigation in any suspected trunnionosis or ALTR; elevations in a non-MoM THA patient are diagnostic of corrosion from a modular junction or (rarely) from the implant alloy itsel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2026-06-13T13:09:18Z</dcterms:created>
  <dcterms:modified xsi:type="dcterms:W3CDTF">2026-06-13T13:09:18Z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