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technique for Jones fracture: intramedullary solid or cannulated screw (4.0–5.5 mm); engage distal cortex; screw diameter should fill medullary canal — undersized screw leads to failure; postoperative NWB 6 weeks then progressive weight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carries the greatest weight-bearing load — fractures here have significant functional implications if malreduc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ft fractures: generally stable if undisplaced — short leg cast or walking boot; ORIF for displaced fractures (>3–4 mm displacement or >10° angulation)]]>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 fractures: assess carefully for associated Lisfranc injury — medial cuneiform-1st metatarsal joint involvement; weight-bearing AP X-ray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 of 1st metatarsal after fracture malunion: transfers load to lesser metatarsals — causes metatarsalgia and transfer lesions under 2nd/3rd metatarsal heads; avoid shortening in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tar plate and sesamoid complex: sesamoid fractures associated with 1st metatarsal injuries; assess separately — bipartite sesamoid (normal variant, bilateral) vs acute fracture (irregular edges, MRI shows oedem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Metatarsal Fractures (2nd–4t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isolated lesser metatarsal fractures heal with non-operative management — cast or stiff-soled shoe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alignment: <10° dorsoplantar angulation, <3–4 mm displacement, <4 mm shortening — beyond these, consider operative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angulation creates a plantar prominence under the metatarsal head — causes transfer metatarsalgia; must be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etatarsal fractures: more unstable; loss of the metatarsal cascade — ORIF more often required to restore forefoot archite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nd metatarsal base stress fracture (march fracture): insidious onset forefoot pain; radiograph negative initially — MRI or bone scan diagnostic; NWB and activity modification; reassess for Lisfranc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fractures: the vast majority are managed non-operatively — buddy taping to adjacent toe, stiff-soled shoe for 3–4 weeks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lesser toe phalangeal fractures only when: open fracture, significant rotational deformity, irreducible intra-articular displacement, or associated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(great toe) fractures: require more careful management — proximal phalanx fractures with >2 mm articular step, >10° angulation, or significant displacement should be reduced and fixed]]>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 fractures: acute fractures treated with off-loading orthosis and padding; stress fractures in athletes may require prolonged rest; sesamoidectomy reserved for failed conservative treatment — risk of hallux valgus or varus deformity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rf toe = plantar plate injury at 1st MTP joint; hyperextension mechanism; sprains graded I–III; Grade III (complete plantar plate rupture) may require surgical repair in athle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ungual haematoma associated with distal phalanx fractures — trephination for pain relief; assess nail bed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 for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oe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dy taping; stiff-soled sho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; significant angulation; intra-articula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llux proximal phalan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articular step; >10° angulation; displacement]]>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sam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loading orthosis; activity mod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conservative; sesamoidectomy as last res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eron TB. Fractures of the proximal fifth metatarsal: selecting the best treatment option. J Am Acad Orthop Surg. 1995;3(2):110–1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Quill GE. Fractures of the proximal fifth metatarsal. Orthop Clin North Am. 1995;26(2):353–36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pper MF et al. Fractures of the fifth metatarsal. Clin Orthop Relat Res. 1995;315:238–2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nley JA. Fractures of the base of the fifth metatarsal. Orthop Clin North Am. 2001;32(1):171–1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RB, Hunt KJ, McCormick JJ. Management of common sports-related injuries about the foot and ankle. J Am Acad Orthop Surg. 2010;18(9):546–55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st metatarsal fractures affect medial column; greater functional impact. 5th metatarsal: distinguish avulsion (zone 1), Jones (zone 2), and diaphyseal stress (zone 3). Multiple metatarsals/malalignment → operative fixation to restore parabola. Toe phalangeal fractures usually non-op; intra‑articular big toe injuries may need fixation. Athletes with Jones/stress fractures often benefit from early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 and phalangeal fractures are among the most common fractures of the foot, collectively accounting for a significant proportion of emergency department attendances. While many are managed non-operatively, certain fracture patterns — particularly at the base of the 5th metatarsal and the 1st metatarsal/hallux — carry significant morbidity if mismanaged or misdiagno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tarsals 1–5; 1st is the largest and most weight-bearing (bears approximately 40% of forefoot load); 2nd–4th are lesser metatarsals; 5th is the most commonly fractu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sser metatarsals (2nd–4th) are mechanically bound by intermetatarsal ligaments — fractures of these are generally more stable and heal predictab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2nd metatarsal base is recessed into the Lisfranc joint and is the keystone of the transverse arch — stress fractures here are common in ballet dancers and military recruits ("march fracture"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langes: hallux has two phalanges; lesser toes have three; fractures most common at distal and proximal phalanx of lesser toes and proximal phalanx of hall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 zone anatomy is critical — the correct diagnosis (avulsion vs Jones vs stress) determines management entir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th Metatarsal Fractures — Zon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5th metatarsal is divided into three zones. The zone of the fracture is the single most important factor in determining treatment and progno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/ styloid at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 (peroneus brevis or plantar fasc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king boot or hard-soled shoe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-diaphyseal junction (4th–5th intermetatarsal artic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— acute transverse fracture; watershed blood supply; high nonun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NWB cast 6–8 weeks) OR early ORIF with intramedullary screw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diaphysis (distal to Zon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 / dancer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WB cast; ORIF if displaced, complete, or failed conservative; high refractur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fracture (Zone 2): named after Sir Robert Jones (1902); occurs at the metaphyseal-diaphyseal junction where the medullary blood supply is poorest — watershed zone; nonunion rate up to 30%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tatarsal & Phalangeal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avulsion fracture: most common; do not confuse with os vesalianum (normal variant — smooth, bilateral, no acute oedema on MR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stress fracture: insidious onset; prodromal pain; seen in overuse athletes; intramedullary sclerosis on X-ray indicates chronicity — ORIF recommended for complete fractures or athletes requiring early return to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2026-06-15T08:48:41Z</dcterms:created>
  <dcterms:modified xsi:type="dcterms:W3CDTF">2026-06-15T08:48:41Z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