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2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p / oblique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ation of horizontal and radial components creating a moveable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ner white-white zone typic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— flap resection to stable rim; avascular zone; poor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t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or radial tear at the meniscal root attachment (anterior or posterior horn attachment to the tibial plateau); the posterior medial meniscal root tear is increasingly recognised as a cause of rapid medial compartment OA in middle-aged women; complete root tear = functional meniscectomy (extrusion of the menisc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horn medial (most common for root tears) or posterior horn late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— root repair (transtibial pull-through technique or suture anchor); prevents or delays progression to OA; increasingly recognised and repaired; outcomes significantly better than non-operativ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Repair vs Meniscec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repair candidates: acute tear (<6–8 weeks — before degeneration and retraction of the tear edges); peripheral tear in the red-red or red-white zone (<5 mm from the meniscocapsular junction); vertical longitudinal tear >10 mm in length (smaller tears may heal without repair); tear that is reducible and stable (bucket-handle tears must be reduced back to their anatomical position before repair); young patient (<40 years — better healing biology); concurrent ACL reconstruction is the strongest positive predictor of meniscal repair success — the haemarthrosis from ACL reconstruction stimulates healing by bathing the repair site in growth factors; ACL-deficient knee with irreparable meniscus should have the ACL reconstructed to protect the remaining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tors favouring meniscectomy: chronic degenerative tear (horizontal/cleavage tear in middle-aged/elderly patients); white-white zone tear (avascular — no healing potential); irreparable complex tear; stable small (<10 mm) peripheral tears that may heal spontaneously (can be left alone without any procedure — `meniscal abrasion` to stimulate healing); patient with established OA and degenerative tear (meniscectomy has very limited benefit in this group — the landmark METEOR and FINISH trials showed no benefit of arthroscopic meniscectomy over physiotherapy for degenerative meniscal tears in middle-aged patients with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EOR trial (Katz et al., NEJM 2013) and FINISH trial (Sihvonen et al., NEJM 2013): two landmark RCTs that fundamentally changed the management of degenerative meniscal tears; METEOR compared arthroscopic partial meniscectomy vs physical therapy for meniscal tears and mild-to-moderate OA in patients >45 years — no significant difference in function at 6–12 months; FINISH compared arthroscopic partial meniscectomy vs sham surgery (skin incision only) for degenerative meniscal tears in patients without OA — no significant difference in outcomes; these trials established that arthroscopic partial meniscectomy for degenerative meniscal tears in middle-aged patients provides no meaningful benefit over conservative management or sham surgery; current NICE guidelines and BASK guidance recommend against routine arthroscopic partial meniscectomy for degenerative meniscal tears in patients with OA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Techniqu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ide-out repair: sutures are passed from inside the knee joint outward through the meniscus and retrieved through a posterior incision; the gold standard technique providing superior suture control and pull-out strength; requires a posterior incision (medial or lateral) to retrieve sutures — neurovascular risks (saphenous nerve medially; common peroneal nerve laterally); vertical mattress sutures placed every 3–5 mm along the tear; most widely used for periphera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side-in repair: sutures are passed from outside the knee inward through cannulae and retrieved arthroscopically; used for anterior horn tears where inside-out access is difficult; technically simpler for anterior tears but less anatomical for posterior horn repai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-inside repair (meniscal repair devices): proprietary implant-based systems (Fast-Fix, RapidLoc, Meniscal Cinch); a preloaded anchor with attached suture is deployed through an arthroscopic cannula; no separate posterior incision required; technically simpler; suitable for posterior horn tears; devices include a suture passed through the meniscal tear and anchors on both sides with a self-tensioning slip knot; risk of device-related complications (chondral abrasion from prominent implant); the simplest and most widely used modern techniq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phination and rasping: the tear edges are abraded (rasped) and the perimeniscal synovium is trephinated (perforated with a needle or awl) to create a vascular channel between the peripheral vascularity and the repair site; promotes fibrovascular ingrowth and enhances healing at the repair site; performed before suture placement at all repair si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rbank TJ. Knee joint changes after meniscectomy. J Bone Joint Surg Br. 1948;30B(4):664–6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z JN et al. Surgery versus physical therapy for a meniscal tear and osteoarthritis. NEJM. 2013;368(18):1675–1684. (METEOR trial)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hvonen R et al. Arthroscopic partial meniscectomy versus sham surgery for a degenerative meniscal tear. NEJM. 2013;369(26):2515–2524. (FINISH trial)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hmander LS et al. The long-term consequence of anterior cruciate ligament and meniscus injuries. Am J Sports Med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dle T et al. The meniscus: review of basic principles with application to surgery and rehabilitation. J Athl Train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glund M et al. Incidental meniscal findings on knee MRI in middle-aged and elderly persons. NEJ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cher M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us vital for load transmission, shock absorption, joint stability. Repair preferred when possible (red-red, red-white tears, vertical longitudinal). Meniscectomy indicated for irreparable, degenerative tears. Repair techniques: inside-out, outside-in, all-inside devices. Meniscectomy → ↑ risk of OA long term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cision between meniscal repair and meniscectomy is one of the most consequential in knee surgery. The menisci — C-shaped fibrocartilaginous structures composed predominantly of type I collagen — perform critical biomechanical functions in the knee: load transmission (transmitting 50–70% of the load in the medial compartment and 70–85% in the lateral compartment), shock absorption, joint stability, proprioception, and joint lubrication. Loss of meniscal tissue — whether from injury or surgical excision — predictably accelerates articular cartilage degeneration and osteoarthritis. The principle of `meniscal preservation` (repair where possible, excision of the minimum necessary tissue) has become the dominant paradigm in contemporary knee surge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vascular supply — the basis for repair vs excision decisions: the peripheral meniscal blood supply (from the geniculate arteries via the perimeniscal capillary plexus) supplies the outer 25–30% of the meniscus — the `red-red zone`; the inner 75% is avascular, receiving nutrition by diffusion from synovial fluid — the `white-white zone`; the junction between vascularised and avascular zones is the `red-white zone`; tears in the red-red and red-white zones have the potential to heal after repair (blood supply supports healing); tears in the white-white zone have no healing potential and cannot be reliably repaired — partial meniscectomy (excision of the unstable fragment) is the standard treatment for irreparabl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 consequences of meniscectomy: total meniscectomy increases peak tibiofemoral contact stress by 2–3× (Fairbank changes — joint space narrowing, osteophyte formation, tibial plateau flattening); partial meniscectomy increases contact stress proportional to the amount of tissue removed; even 10% of meniscal tissue loss measurably increases contact pressure; total medial meniscectomy increases medial compartment contact stress by approximately 40%; total lateral meniscectomy increases lateral compartment contact stress by approximately 300–500% (the lateral meniscus carries a greater proportion of the lateral compartment load — more devastating consequences from lateral meniscectomy than medi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Classification & Repairabilit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vs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longitudinal (bucket-handl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longitudinally along the length of the meniscus; a bucket-handle tear is a displaced vertical longitudinal tear where the inner meniscal fragment displaces into the intercondylar notch; medial > lateral; causes knee locking and inability to fully extend; `double PCL sign` on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red-red/red-white zone most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— most repairable tear pattern; peripheral location in vascularised zone; achieves good healing rates; urgent reduction of displaced bucket-handle required befor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perpendicular to the longitudinal axis from the inner edge outward; disrupts the circumferential collagen fibres (hoop stress mechanism); a complete radial tear renders the meniscus biomechanically equivalent to a meniscectomy — the hoop stress mechanism is lo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location; most common at junction of middle and posterior thi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EXCISION (partial meniscectomy); repair of radial tears is technically possible (circumferential stitch technique) but healing rates are lower; complete radial tears — aggressive repair now favoured at specialist centres to prevent the equivalent of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 / cleavage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parallel to the tibial plateau, splitting the meniscus into superior and inferior leaves; degenerative origin; often associated with OA and meniscal cy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third; degener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EXCISION (partial); degenerate tissue; poor healing potential; repair not generally successfu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2026-05-17T14:05:23Z</dcterms:created>
  <dcterms:modified xsi:type="dcterms:W3CDTF">2026-05-17T14:05:23Z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