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5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eformity: the distal forearm curves volarly (the wrist appears to "droop" volarly); the ulnar head is prominent dorsally; the hand is displaced volarly and radially relative to the forearm; limited forearm pronation and supination (particularly supin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typically an adolescent girl presenting with progressive wrist deformity; dorsal ulnar prominence; wrist pain exacerbated by activity; reduced forearm rotation (supination most affected); reduced wrist extension; decreased grip streng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ist motion: assess wrist flexion (often preserved or increased), extension (reduced), pronation and supination (supination most restri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: typically ulnar-sided wrist pain from DRUJ incongruity and carpal wedging; may have symptoms mimicking TFCC path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 stature: assess height and arm span — mesomelic shortening in Léri-Weill dyschondrosteosis; stature below the 25th centile with disproportionately short forearms and lower leg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mily history: important — Léri-Weill is pseudoautosomal dominant; ask about similarly affected family members; refer to genetics if Léri-Weill sus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ght-bearing AP and lateral wrist radiographs: define deformity magnitude; measure ulnar inclination, radial tilt, ulnar variance, and carpal wedging angle; serial X-rays assess progression during grow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wrist radiographs: bilateral disease is characteristic of Léri-Weill; bilateral assessment guides treatme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wrist: identifies the Vickers ligament; assesses physeal activity (important for surgical planning — physeal sparing procedures only appropriate while the physis is open); evaluates cartilage and TFC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X gene testing: indicated in all suspected Léri-Weill cases; haploinsufficiency of SHOX on Xp22.3; testing by FISH or molecular genetics; Turner syndrome karyotype (45,X) also produces SHOX haploinsufficiency; identify systemic associations befo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ge (left hand and wrist X-ray): assesses remaining growth — important for timing of physeal sparing surgery; also assesses skeletal maturity in short stature evalu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depends on skeletal maturity, symptom severity, and the degree of deformity. Observation is appropriate for mild or asymptomatic cases. Surgery is considered for significant deformity, pain, or functional limit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immature (open ph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ligament release + physiolysis (release of abnormal physeal tether); combined with radial epiphysiodesis if near skeletal matu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lease the tether; allow normal physeal growth to correct the deformity; best results if performed early (before significant deformity develop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(closed physis) — mild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ulna procedures (Sauvé-Kapandji or Darrach); ulnar shortening osteotom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resses DRUJ incongruity and ulnar prominence; does not correct radial deform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— significant radial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ve osteotomy of the distal radius (dome or opening wedge) ± ulnar proced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ores radial alignment; addresses radial volar tilt and inclination; improves cosmesis and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mature — severe multiplanar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action osteogenesis (Ilizarov or spatial frame); corrective osteotomy with plate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ual multiplanar correction; useful when acute correction would cause neurovascular comprom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D, Nielsen G. Madelung deformity: surgical prophylaxis (physiolysis) during the late growth period by resection of the dyschondrosteosis lesion. J Hand Surg Br. 1992;17(4):401–4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ri A, Weill J. Une affection congenitale et symetrique du developpement osseux. Bull Mem Soc Med Hop Paris. 1929;53:1491–14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er PR, Ezaki M. Madelung deformity. Hand Clin. 2000;16(4):629–63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s DJ et al. Disruption and clustering of displaced SHOX enhancers account for haploinsufficiency in conditions with Madelung deformity. Proc Natl Acad Sci USA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ebala LP et al. The management of Madelung deformity. J Hand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zin SH. Madelung deformity. J Am Soc Surg Hand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in V et al. SHOX mutations in dyschondrosteosi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genital or developmental deformity due to premature closure of ulnar volar physis of distal radius. More common in adolescent females; associated with Léri-Weill dyschondrosteosis, Turner syndrome. Clinical: wrist pain, cosmetic deformity, limited pronation/supination. X-ray: increased volar and ulnar tilt of distal radius, carpal wedging, positive ulnar variance. Treatment: mild—observation; severe—physiolysis, corrective osteotomy, ulnar shorten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delung deformity is a rare congenital and developmental deformity of the wrist characterised by premature partial physeal arrest of the volar-ulnar aspect of the distal radial physis, leading to a characteristic triad of volar and ulnar bowing of the radius, dorsal subluxation of the distal ulna (prominent ulnar head), and carpal wedging (the proximal carpus adopts a triangular configuration between the radius and the dorsally subluxed ulna). It results in a characteristic cosmetic deformity as well as wrist pain, loss of forearm rotation, and reduced grip strength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rare; estimated prevalence 1.7 per 100,000; female predominance (female:male ratio approximately 4:1); bilateral in approximately 50%; typically presents in adolescence during the pubertal growth spu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use: Léri-Weill dyschondrosteosis — a pseudoautosomal dominant condition caused by haploinsufficiency of the SHOX gene (short stature homeobox gene) on the X chromosome; bilateral Madelung deformity is a hallmark feature; Léri-Weill produces mesomelic shortening of the limbs (short forearms and legs) with Madelung deformity of the wrists; Turner syndrome (45,X) also causes Madelung deformity via SHOX haploinsuffici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 classification: idiopathic (isolated, no systemic cause), Léri-Weill dyschondrosteosis (most common systemic cause), Turner syndrome, post-traumatic physeal arrest (previous injury to the distal radial physis), hereditary multiple exostoses, and dysplastic condi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ckers ligament: an anomalous ligament identified by Vickers running from the volar-ulnar aspect of the distal radius physis to the lunate; present in the majority of Madelung cases; it tethers the volar-ulnar physis and is thought to be the primary cause of the physeal arrest; its division (Vickers ligament release) is central to the physeal-sparing surgical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ormity Characteris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triad: (1) volar and ulnar tilt of the distal radial articular surface; (2) dorsal subluxation of the distal ulna (ulnar head prominent on the dorsum of the wrist); (3) carpal wedging — the lunate is trapped in the V-shaped gap between the radius and the dorsally subluxed ulna; the proximal carpus has a triangular configuration on the AP radiograp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delung Defo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 on AP wrist X-ray: increased ulnar inclination of the radial articular surface (>33°); decreased radial length; lucent triangular area in the metaphysis corresponding to physeal tethering; lunate in the "V" between radius and ulna]]>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 on lateral wrist X-ray: volar tilt of the radial articular surface (normal 11° — in Madelung, significantly increased); dorsal prominence of the ulna (positive ulnar variance in many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2026-05-17T14:42:06Z</dcterms:created>
  <dcterms:modified xsi:type="dcterms:W3CDTF">2026-05-17T14:42:06Z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