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89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at Embolism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chemical theory proposes that trauma leads to hormonal changes and the breakdown of fat into toxic free fatty acids. These substances cause endothelial damage and trigger inflammatory responses that contribute to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ymptoms typically develop within 24 to 72 hours after trauma. The severity of symptoms can vary from mild respiratory distress to severe acute respiratory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Tri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di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techial rash is typically seen on the chest, axilla, neck, and conjunctiva. Although it occurs in fewer than half of cases, it is considered highly specific for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br/>
            <a:r>
              <a:rPr lang="en-US" strike="noStrike" sz="1400" spc="0" u="none" cap="none">
                <a:solidFill>
                  <a:srgbClr val="1E293B">
                    <a:alpha val="100000"/>
                  </a:srgbClr>
                </a:solidFill>
                <a:latin typeface="Calibri"/>
              </a:rPr>
              <a:t><![CDATA[Diagnosis is primarily clinical and is commonly based on the Gurd and Wilson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riteria]]></a:t>
            </a:r>
            <a:br/>
            <a:r>
              <a:rPr lang="en-US" strike="noStrike" sz="1400" spc="0" u="none" cap="none">
                <a:solidFill>
                  <a:srgbClr val="1E293B">
                    <a:alpha val="100000"/>
                  </a:srgbClr>
                </a:solidFill>
                <a:latin typeface="Calibri"/>
              </a:rPr>
              <a:t><![CDATA[Minor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insufficiency]]></a:t>
            </a:r>
            <a:b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signs]]></a:t>
            </a:r>
            <a:br/>
            <a:r>
              <a:rPr lang="en-US" strike="noStrike" sz="1400" spc="0" u="none" cap="none">
                <a:solidFill>
                  <a:srgbClr val="1E293B">
                    <a:alpha val="100000"/>
                  </a:srgbClr>
                </a:solidFill>
                <a:latin typeface="Calibri"/>
              </a:rPr>
              <a:t><![CDATA[Fev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b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gnosis generally requires one major criterion and four minor criteria in the appropriate clinical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Laboratory and imaging studies support the clinical diagnosis and help exclude other causes of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ial blood gas showing 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showing diffuse infilt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demonstrating ground glass opac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platelet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hemoglob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radiographs may show a characteristic “snowstorm” appearance due to diffuse pulmonary infilt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of fat embolism syndrome is primarily supportive. Early recognition and aggressive supportive care significantly reduce mort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por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ygen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ventilation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odynamic monito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specific pharmacological treatment for fat embolism syndrome. Corticosteroids have been studied but their routine use remains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Prevention strategies focus on reducing the risk of fat embolization during trauma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mmobilization of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tle handling of tissue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resuscitation in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of long bone fractures significantly decreases the incidence of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ccurs most commonly after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appear within 24–72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riad: respiratory distress, neurological symptoms, 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based on Gurd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s mainly suppor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TLS Advanced Trauma Life Support Manual.]]></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at Embolism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cally 24–72 h after long‑bone/pelvic fractures or IM reaming; triad: hypoxemia, neurological signs, petechiae. Diagnosis is clinical; supported by Gurd’s criteria (1 major + 4 minor) or Schonfeld score (>5). ABG hypoxemia, CXR fluffy infiltrates; brain MRI 'starfield' pattern on DWI. Prevention: early stabilization of long bone fractures; careful reaming/venting. Management: supportive (oxygen/PEEP, fluids), avoid overload; steroids controversial.]]>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at embolism syndrome (FES) is a potentially life-threatening complication that occurs when fat globules enter the systemic circulation and lodge within the pulmonary or systemic microvasculature. It is most commonly seen following fractures of long bones such as the femur, tibia, and pelvis, where marrow fat can enter disrupted venous cha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microscopic fat emboli are frequently detected after trauma, only a small percentage of patients develop the clinical syndrome. Fat embolism syndrome typically manifests within 24 to 72 hours after injury and is characterized by respiratory distress, neurological abnormalitie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of particular importance in orthopaedic trauma because it is commonly associated with long bone fractures and intramedullary instrumentation. Early recognition and supportive management significantly improve pati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al triad of fat embolism syndrome consists of respiratory distress, neurological symptom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Fat embolism syndrome is most frequently associated with high-energy trauma involving long bones. Young adults involved in road traffic accidents represent the most commonly affected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approximately 1–10% of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femo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ulti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ually appears within 24–72 hours after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fat embolism syndrome has decreased in modern trauma care due to early fracture stabilization and improved intensive car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Fat embolism occurs when fat droplets enter the bloodstream from bone marrow or adipose tissue. Several clinical situations may lead to fat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br/>
            <a:r>
              <a:rPr lang="en-US" strike="noStrike" sz="1400" spc="0" u="none" cap="none">
                <a:solidFill>
                  <a:srgbClr val="1E293B">
                    <a:alpha val="100000"/>
                  </a:srgbClr>
                </a:solidFill>
                <a:latin typeface="Calibri"/>
              </a:rPr>
              <a:t><![CDATA[Femur, tibia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br/>
            <a:r>
              <a:rPr lang="en-US" strike="noStrike" sz="1400" spc="0" u="none" cap="none">
                <a:solidFill>
                  <a:srgbClr val="1E293B">
                    <a:alpha val="100000"/>
                  </a:srgbClr>
                </a:solidFill>
                <a:latin typeface="Calibri"/>
              </a:rPr>
              <a:t><![CDATA[High 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ry]]></a:t>
            </a:r>
            <a:br/>
            <a:r>
              <a:rPr lang="en-US" strike="noStrike" sz="1400" spc="0" u="none" cap="none">
                <a:solidFill>
                  <a:srgbClr val="1E293B">
                    <a:alpha val="100000"/>
                  </a:srgbClr>
                </a:solidFill>
                <a:latin typeface="Calibri"/>
              </a:rPr>
              <a:t><![CDATA[Intramedullary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a:t>
            </a:r>
            <a:b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traumatic causes]]></a:t>
            </a:r>
            <a:br/>
            <a:r>
              <a:rPr lang="en-US" strike="noStrike" sz="1400" spc="0" u="none" cap="none">
                <a:solidFill>
                  <a:srgbClr val="1E293B">
                    <a:alpha val="100000"/>
                  </a:srgbClr>
                </a:solidFill>
                <a:latin typeface="Calibri"/>
              </a:rPr>
              <a:t><![CDATA[Burns, pancreatitis, lipos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Two major theories explain the development of fat embolism syndrome: the mechanical theory and the biochemical the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ory]]></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theory]]></a:t>
            </a:r>
            <a:br/>
            <a:r>
              <a:rPr lang="en-US" strike="noStrike" sz="1400" spc="0" u="none" cap="none">
                <a:solidFill>
                  <a:srgbClr val="1E293B">
                    <a:alpha val="100000"/>
                  </a:srgbClr>
                </a:solidFill>
                <a:latin typeface="Calibri"/>
              </a:rPr>
              <a:t><![CDATA[Fat droplets from marrow enter venous circulation and obstruct pulmonary capilla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theory]]></a:t>
            </a:r>
            <a:br/>
            <a:r>
              <a:rPr lang="en-US" strike="noStrike" sz="1400" spc="0" u="none" cap="none">
                <a:solidFill>
                  <a:srgbClr val="1E293B">
                    <a:alpha val="100000"/>
                  </a:srgbClr>
                </a:solidFill>
                <a:latin typeface="Calibri"/>
              </a:rPr>
              <a:t><![CDATA[Free fatty acids cause endothelial injury and inflammatory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e mechanical theory, fat globules released from fractured bone marrow travel through the venous circulation and lodge in the pulmonary capillary bed. If the emboli pass through pulmonary circulation or via a patent foramen ovale, they may reach systemic organs such as the brain an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2026-06-13T13:17:03Z</dcterms:created>
  <dcterms:modified xsi:type="dcterms:W3CDTF">2026-06-13T13:17:03Z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