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28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istal Femur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ination is essential because popliteal artery injury may occur in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length femur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with 3D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useful for evaluating intra-articular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anatomical reduc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Fixation Options]]></a:t>
            </a:r>
            <a:b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a:t>
            </a:r>
            <a:br/>
            <a:r>
              <a:rPr lang="en-US" strike="noStrike" sz="1400" spc="0" u="none" cap="none">
                <a:solidFill>
                  <a:srgbClr val="1E293B">
                    <a:alpha val="100000"/>
                  </a:srgbClr>
                </a:solidFill>
                <a:latin typeface="Calibri"/>
              </a:rPr>
              <a:t><![CDATA[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rograde intramedullary nail]]></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AO classification type 3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distribution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essenti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 commonly used for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Distal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istal Femur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33 classification. Locking plate vs retrograde nail. Principles: joint first, then shaft. Complications: nonunion, malalignm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istal femur fractures are fractures involving the distal 15 cm of the femur extending from the metaphyseal region to the articular surface of the knee joint. These fractures represent approximately 4–7% of all femoral fractures and around 0.4% of all fractures in adults. They are important injuries because they frequently involve the knee joint and may lead to significant functional impairment if not managed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fractures demonstrate a bimodal distribution. High-energy trauma such as road traffic accidents is the most common cause in younger individuals, whereas elderly patients typically sustain these fractures after low-energy falls due to osteoporotic bone. Complex fracture patterns, intra-articular involvement, and associated soft-tissue injuries make these fractures challenging to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management emphasizes early surgical fixation to restore limb alignment, achieve anatomical reduction of the articular surface, and allow early mobilization of the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femur consists of two condyles that articulate with the tibial plateau and patella to form the knee joint. The distal femur includes both metaphyseal and intra-articular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and lateral femoral condy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no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lare of dist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surface of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pliteal artery and tibial nerve lie posterior to the distal femur, making them vulnerable in high-energy injuries. The quadriceps muscle group exerts strong deforming forces on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distal femur is subjected to substantial axial loads during weight bearing. Because the metaphyseal region transitions from strong cortical bone to cancellous bone, fractures in this area often exhibit comminution and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pull causes extension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varus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may cause posterio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deforming forces is important for achieving proper reduction dur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4–7% of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incidence in elderly women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common in young ma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s following knee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a:t>
            </a:r>
            <a:br/>
            <a:br/>
            <a:br/>
            <a:r>
              <a:rPr lang="en-US" strike="noStrike" sz="1400" spc="0" u="none" cap="none">
                <a:solidFill>
                  <a:srgbClr val="1E293B">
                    <a:alpha val="100000"/>
                  </a:srgbClr>
                </a:solidFill>
                <a:latin typeface="Calibri"/>
              </a:rPr>
              <a:t><![CDATA[The AO/OTA classification system is widely used to categorize dist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A]]></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B]]></a:t>
            </a:r>
            <a:br/>
            <a:r>
              <a:rPr lang="en-US" strike="noStrike" sz="1400" spc="0" u="none" cap="none">
                <a:solidFill>
                  <a:srgbClr val="1E293B">
                    <a:alpha val="100000"/>
                  </a:srgbClr>
                </a:solidFill>
                <a:latin typeface="Calibri"/>
              </a:rPr>
              <a:t><![CDATA[Partial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C]]></a:t>
            </a:r>
            <a:br/>
            <a:r>
              <a:rPr lang="en-US" strike="noStrike" sz="1400" spc="0" u="none" cap="none">
                <a:solidFill>
                  <a:srgbClr val="1E293B">
                    <a:alpha val="100000"/>
                  </a:srgbClr>
                </a:solidFill>
                <a:latin typeface="Calibri"/>
              </a:rPr>
              <a:t><![CDATA[Complete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kne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2026-05-17T18:03:30Z</dcterms:created>
  <dcterms:modified xsi:type="dcterms:W3CDTF">2026-05-17T18:03:30Z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