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5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ENER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stable discoid meniscus with tear: lateral knee pain (often in adolescents or young adults); mechanical symptoms (clicking, locking, catching); effusion; tenderness at the lateral joint line; the thicker, larger discoid meniscus is more vulnerable to tears — horizontal cleavage tears, radial tears, or complex tears are common; presentation may follow minor trauma or occur spontaneous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lateral joint line tenderness; McMurray test (lateral compartment variant — valgus stress with external rotation and flexion-extension); Thessaly test; fixed flexion deformity in severe Type III cases (the flipped meniscus blocks full exten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the investigation of choice; diagnostic criteria on coronal MRI — a meniscus is defined as discoid if it has >3 consecutive sagittal slices with >5 mm of meniscal tissue (the `bow-tie sign`); normal menisci appear as bow-tie shapes on only 2 consecutive sagittal images; discoid menisci are larger and thicker; MRI identifies the type (complete, incomplete), any tears (horizontal cleavage, radial, complex), and the status of the posterior capsular attachments; the Wrisberg variant may be difficult to distinguish from complete on standard MRI — the absence of posterior capsular attachments is the key finding]]>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often normal; may show lateral joint space widening (due to the thicker lateral meniscus elevating the lateral tibial plateau relative to the femoral condyle); `squared-off` lateral femoral condyle; cupping of the lateral tibial plateau; these are subtle findings — X-rays are not diagnosti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y: the gold standard for definitive classification and treatment; allows direct visualisation of the meniscal size, shape, attachments, and any tea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discoid meniscus (incidental finding): no treatment required; observe; counsel the patient and family about the higher risk of meniscal tears compared to a normal meniscus; avoid unnecessary arthroscop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discoid meniscus — saucerisation: the arthroscopic procedure of choice for a symptomatic stable discoid meniscus (Types I and II); the central portion of the meniscus is resected using arthroscopic shavers and biters, converting the disc into a normal crescent shape (approximately 6–8 mm peripheral rim is preserved); the goal is to preserve as much peripheral meniscus as possible while relieving symptoms; any associated tear is simultaneously debrided or repaired; saucerisation is superior to total meniscectomy — the preserved peripheral rim provides some load-bearing fun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risberg variant (Type III) management: saucerisation alone is insufficient for the Type III Wrisberg variant — the underlying instability (absent posterior attachments) must also be addressed; after saucerisation, the posterior horn is stabilised by suturing it to the posterior capsule (peripheral repair); this restores the missing posterior capsular attachment and prevents recurrent instability; failure to address the posterior instability results in recurrent snapping and poor outcom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niscal repair: if a repairable tear is identified at the periphery of the discoid meniscus (within the vascular zone — outer one-third), repair should be performed after or concurrent with saucerisation; horizontal cleavage tears in the avascular zone are not suitable for repair and are debrid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otal meniscectomy: historically performed but now abandoned — results in progressive lateral compartment OA; avoided in all current pract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ultant-Level Consider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ng-term outcomes of discoid meniscus treatment: preservation of as much meniscal tissue as possible is the goal; saucerisation with peripheral preservation produces better long-term outcomes than total meniscectomy; studies show that extensive resection accelerates lateral compartment OA in proportion to the amount of meniscus removed; young patients with discoid menisci that require surgery are at long-term risk of lateral compartment OA — they require long-term follow-up; meniscal allograft transplantation may be an option in future years if severe lateral compartment OA develops in a young patient after prior meniscec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anabe M et al. Atlas of Arthroscopy. Tokyo: Igaku-Shoin; 196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 MS et al. Lateral discoid meniscus of the knee: diagnosis, classification, and treatment. Am J Sports Med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hn JH et al. Arthroscopic treatment for symptomatic lateral discoid meniscus. Knee Surg Sports Traumatol Arthrosc. 200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yu KN et al. Peripheral tear of the discoid meniscus. Arthroscopy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od CR et al. Snapping knee syndrome in children and adolescents. J Pediatr Orthop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Yaniv M, Blumberg N. The discoid meniscus. J Child Orthop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chdjian MO. Pediatric Orthopaedics. 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coid Meniscu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keuchi H. Arthroscopic treatment of the discoid la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genital variant where meniscus is thickened and disk-shaped. Most common in lateral meniscus (incidence 1–3%). Clinical: snapping, pain, locking in children/young adults. Imaging: X-ray may show widened joint space; MRI confirms discoid shape. Treatment: asymptomatic—observe; symptomatic—saucerization + repai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discoid meniscus is an anatomical variant in which the meniscus is abnormally thick, disc-shaped (covering most or all of the tibial plateau) rather than the normal crescent or C-shape. The lateral meniscus is affected in the vast majority of cases; medial discoid meniscus is exceedingly rare. Discoid meniscus occurs in approximately 3–5% of the Western population and up to 15% in Asian populations. It is a common incidental finding but can become symptomatic — presenting with mechanical symptoms (clicking, locking, snapping) or pain, particularly in children and young adult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lateral in approximately 15–20% of cases; the opposite knee should always be assessed or imaged when a discoid meniscus is identifi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anabe classification (the most widely used): Type I — complete (covers the entire lateral tibial plateau; normal peripheral attachments); Type II — incomplete (partial coverage, more than normal but not complete; normal peripheral attachments); Type III — Wrisberg variant (the posterior meniscofemoral ligament of Wrisberg is the only posterior attachment; the normal coronary ligament and posterior capsular attachments are absent; this type is hypermobile — it lacks the posterior capsular anchor — and is always symptomatic, producing the classic `snapping knee syndrome`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tanab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verag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ttach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 Presen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Comple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tire lateral plateau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 (coronary + capsular ligaments i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asymptomatic; may tear with trau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Incomplet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rtial (>normal, not complete)]]>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ten asymptomatic; tears more common than normal menisc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Wrisberg vari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iable (often complet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SENT — only posterior meniscofemoral ligament of Wrisberg remains; no coronary liga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— hypermobile; flips in and out of the joi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napping knee syndrome — loud audible/palpable clunk with knee flexion-extension; always symptomatic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y discoid menisci are asymptomatic and are discovered incidentally on MRI performed for other reasons; a stable discoid meniscus without a tear does not require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coid Menisc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napping knee syndrome (Type III Wrisberg variant): the most dramatic presentation; an audible and palpable `clunk` or `snap` with knee flexion-extension, typically in a young child (aged 5–10 years); the unstable posterior aspect of the meniscus flips over the lateral femoral condyle as the knee moves through its range; the snap is often visible and felt by parents; the child may have difficulty fully extending the knee; this presentation is almost pathognomonic for Type III discoid meniscus; examination reveals a palpable lateral clunk at approximately 20–40° of exten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2026-05-17T14:41:36Z</dcterms:created>
  <dcterms:modified xsi:type="dcterms:W3CDTF">2026-05-17T14:41:36Z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