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presProps" Target="presProps.xml"/>
  <Relationship Id="rId22" Type="http://schemas.openxmlformats.org/officeDocument/2006/relationships/viewProps" Target="viewProps.xml"/>
  <Relationship Id="rId23"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5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rodie Abscess — Features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like acute osteomyelitis, fever and systemic illness are usually absent. Some patients may report intermittent episodes of pain with temporary relie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children and adolescents, persistent bone pain without clear traumatic history should raise suspicion for subacute osteomyelitis including Brodie absc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Features]]></a:t>
            </a:r>
            <a:br/>
            <a:br/>
            <a:br/>
            <a:br/>
            <a:br/>
            <a:r>
              <a:rPr lang="en-US" strike="noStrike" sz="1400" spc="0" u="none" cap="none">
                <a:solidFill>
                  <a:srgbClr val="1E293B">
                    <a:alpha val="100000"/>
                  </a:srgbClr>
                </a:solidFill>
                <a:latin typeface="Calibri"/>
              </a:rPr>
              <a:t><![CDATA[Radiographic evaluation plays a crucial role in diagnosing Brodie abscess. Imaging typically reveals a well defined lytic lesion surrounded by reactive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Modality]]></a:t>
            </a:r>
            <a:br/>
            <a:r>
              <a:rPr lang="en-US" strike="noStrike" sz="1400" spc="0" u="none" cap="none">
                <a:solidFill>
                  <a:srgbClr val="1E293B">
                    <a:alpha val="100000"/>
                  </a:srgbClr>
                </a:solidFill>
                <a:latin typeface="Calibri"/>
              </a:rPr>
              <a:t><![CDATA[Typic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a:t>
            </a:r>
            <a:br/>
            <a:r>
              <a:rPr lang="en-US" strike="noStrike" sz="1400" spc="0" u="none" cap="none">
                <a:solidFill>
                  <a:srgbClr val="1E293B">
                    <a:alpha val="100000"/>
                  </a:srgbClr>
                </a:solidFill>
                <a:latin typeface="Calibri"/>
              </a:rPr>
              <a:t><![CDATA[Lytic lesion with surrounding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a:t>
            </a:r>
            <a:br/>
            <a:r>
              <a:rPr lang="en-US" strike="noStrike" sz="1400" spc="0" u="none" cap="none">
                <a:solidFill>
                  <a:srgbClr val="1E293B">
                    <a:alpha val="100000"/>
                  </a:srgbClr>
                </a:solidFill>
                <a:latin typeface="Calibri"/>
              </a:rPr>
              <a:t><![CDATA[Abscess cavity with surrounding bone marrow ed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a:t>
            </a:r>
            <a:br/>
            <a:r>
              <a:rPr lang="en-US" strike="noStrike" sz="1400" spc="0" u="none" cap="none">
                <a:solidFill>
                  <a:srgbClr val="1E293B">
                    <a:alpha val="100000"/>
                  </a:srgbClr>
                </a:solidFill>
                <a:latin typeface="Calibri"/>
              </a:rPr>
              <a:t><![CDATA[Detailed evaluation of cortical bon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particularly useful for identifying marrow edema and distinguishing infection from neoplastic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Because Brodie abscess appears as a lytic bone lesion with surrounding sclerosis, it may mimic several benign or malignant bone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oste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blast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osinophilic granu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y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grade 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lation between clinical history, laboratory tests and imaging findings helps differentiate Brodie abscess from these condi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Investigations]]></a:t>
            </a:r>
            <a:br/>
            <a:br/>
            <a:br/>
            <a:br/>
            <a:br/>
            <a:r>
              <a:rPr lang="en-US" strike="noStrike" sz="1400" spc="0" u="none" cap="none">
                <a:solidFill>
                  <a:srgbClr val="1E293B">
                    <a:alpha val="100000"/>
                  </a:srgbClr>
                </a:solidFill>
                <a:latin typeface="Calibri"/>
              </a:rPr>
              <a:t><![CDATA[Laboratory findings in Brodie abscess may be relatively mild compared to acute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d elevation of ES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ghtly increased C reactive prote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or mildly elevated white blood cell cou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usually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diagnosis may require aspiration or biopsy of the lesion to identify the causative org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reatment of Brodie abscess typically involves a combination of surgical and antibiotic therapy. The goal is to eradicate infection while preserving bon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curettage of abscess c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val of necrotic bone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lture directed antibiotic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grafting in larg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selected early cases with minimal symptoms, antibiotic therapy alone may be attempted. However most patients require surgical intervention for 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is]]></a:t>
            </a:r>
            <a:br/>
            <a:br/>
            <a:br/>
            <a:br/>
            <a:br/>
            <a:r>
              <a:rPr lang="en-US" strike="noStrike" sz="1400" spc="0" u="none" cap="none">
                <a:solidFill>
                  <a:srgbClr val="1E293B">
                    <a:alpha val="100000"/>
                  </a:srgbClr>
                </a:solidFill>
                <a:latin typeface="Calibri"/>
              </a:rPr>
              <a:t><![CDATA[The prognosis of Brodie abscess is generally favorable with appropriate treatment. Most patients achieve complete resolution following surgical curettage and antibiot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diagnosis or inadequate treatment may lead to progression to chronic osteomyelitis. Therefore early recognition and prompt management are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rodie abscess is a form of subacute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organism is Staphylococcus aure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 metaphysis is the most frequent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 shows lytic lesion with surrounding scle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usually involves surgical curettage an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rodie BC On chronic abscess of bone]]></a:t>
            </a:r>
            <a:br/>
            <a:r>
              <a:rPr lang="en-US" strike="noStrike" sz="1200" spc="0" u="none" cap="none">
                <a:solidFill>
                  <a:srgbClr val="1E293B">
                    <a:alpha val="100000"/>
                  </a:srgbClr>
                </a:solidFill>
                <a:latin typeface="Calibri"/>
              </a:rPr>
              <a:t><![CDATA[Waldvogel FA Osteomyelit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Brodie Abscess Top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rodie Abscess — Features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bacute osteomyelitis presenting as a localized lytic lesion with sclerotic rim (usually metaphyseal). Typical organisms: Staphylococcus aureus; culture may be negative. Symptoms: localized pain, minimal systemic signs, often night pain relieved by NSAIDs. Imaging: X‑ray—lytic cavity with sclerotic margin; MRI—rim enhancement with surrounding edema. Management: Curettage ± bone graft, culture‑directe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Brodie abscess is a localized form of subacute osteomyelitis characterized by a well circumscribed intraosseous abscess surrounded by sclerotic bone. It represents a chronic low grade infection that usually develops within the metaphysis of long bones. The condition is most frequently observed in children and young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like acute osteomyelitis, Brodie abscess typically presents with mild symptoms and minimal systemic manifestations. The infection remains localized due to the balance between host immune response and the virulence of the infecting organism. As a result, the lesion often becomes encapsulated by reactiv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sion was first described by Sir Benjamin Brodie in the nineteenth century. It is considered a classic example of subacute osteomyelitis and remains an important differential diagnosis when evaluating lytic bone lesions in young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ely recognition is important because Brodie abscess may mimic bone tumors radiologically. Accurate diagnosis requires correlation between clinical findings, imaging studies and sometimes histopatholog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Brodie abscess typically develops from hematogenous spread of bacteria to the metaphyseal region of long bones. The metaphysis has a rich vascular supply with slow flowing capillary loops, making it susceptible to bacterial de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organism responsible for Brodie abscess is Staphylococcus aureus. However other organisms such as Streptococcus species and occasionally Gram negative bacteria may also be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llowing bacterial colonization, a localized inflammatory response occurs. The body attempts to contain the infection by forming a fibrous capsule and surrounding sclerotic bone. This results in the characteristic appearance of a well defined cavity within th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of bacteria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ized inflammator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ation of intraosseous abscess c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active sclerosis surrounding th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latively low virulence of the organism combined with host immune response results in a subacute clinical presentation rather than acute system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 of Brodie Abscess]]></a:t>
            </a:r>
            <a:br/>
            <a:br/>
            <a:br/>
            <a:br/>
            <a:br/>
            <a:r>
              <a:rPr lang="en-US" strike="noStrike" sz="1400" spc="0" u="none" cap="none">
                <a:solidFill>
                  <a:srgbClr val="1E293B">
                    <a:alpha val="100000"/>
                  </a:srgbClr>
                </a:solidFill>
                <a:latin typeface="Calibri"/>
              </a:rPr>
              <a:t><![CDATA[Brodie abscess most commonly affects the metaphysis of long bones. The tibia is the most frequently involv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Common 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a:t>
            </a:r>
            <a:br/>
            <a:r>
              <a:rPr lang="en-US" strike="noStrike" sz="1400" spc="0" u="none" cap="none">
                <a:solidFill>
                  <a:srgbClr val="1E293B">
                    <a:alpha val="100000"/>
                  </a:srgbClr>
                </a:solidFill>
                <a:latin typeface="Calibri"/>
              </a:rPr>
              <a:t><![CDATA[Proximal or dist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ur]]></a:t>
            </a:r>
            <a:br/>
            <a:r>
              <a:rPr lang="en-US" strike="noStrike" sz="1400" spc="0" u="none" cap="none">
                <a:solidFill>
                  <a:srgbClr val="1E293B">
                    <a:alpha val="100000"/>
                  </a:srgbClr>
                </a:solidFill>
                <a:latin typeface="Calibri"/>
              </a:rPr>
              <a:t><![CDATA[Dist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us]]></a:t>
            </a:r>
            <a:br/>
            <a:r>
              <a:rPr lang="en-US" strike="noStrike" sz="1400" spc="0" u="none" cap="none">
                <a:solidFill>
                  <a:srgbClr val="1E293B">
                    <a:alpha val="100000"/>
                  </a:srgbClr>
                </a:solidFill>
                <a:latin typeface="Calibri"/>
              </a:rPr>
              <a:t><![CDATA[Proximal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us]]></a:t>
            </a:r>
            <a:br/>
            <a:r>
              <a:rPr lang="en-US" strike="noStrike" sz="1400" spc="0" u="none" cap="none">
                <a:solidFill>
                  <a:srgbClr val="1E293B">
                    <a:alpha val="100000"/>
                  </a:srgbClr>
                </a:solidFill>
                <a:latin typeface="Calibri"/>
              </a:rPr>
              <a:t><![CDATA[Distal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odie Abscess — Fea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bones such as the talus, calcaneus and vertebrae may occasionally be involved but are less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The clinical presentation of Brodie abscess is usually insidious. Patients often present with localized bone pain that may persist for weeks or months befor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ized 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ften worse at n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d tenderness over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re systemic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2026-05-17T14:43:01Z</dcterms:created>
  <dcterms:modified xsi:type="dcterms:W3CDTF">2026-05-17T14:43:01Z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